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13"/>
  </p:notesMasterIdLst>
  <p:sldIdLst>
    <p:sldId id="256" r:id="rId5"/>
    <p:sldId id="274" r:id="rId6"/>
    <p:sldId id="259" r:id="rId7"/>
    <p:sldId id="271" r:id="rId8"/>
    <p:sldId id="275" r:id="rId9"/>
    <p:sldId id="265" r:id="rId10"/>
    <p:sldId id="266"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77428-B76A-4D2E-A329-5557740EAEB2}" v="51" dt="2021-05-15T21:30:28.814"/>
    <p1510:client id="{2A25C2E7-CFB0-4386-B228-CA8FF744EBB3}" v="10" dt="2021-05-16T13:52:05.896"/>
    <p1510:client id="{387D6CF4-592F-4EBC-B8F7-B43357B5718E}" v="111" dt="2021-05-15T21:06:16.243"/>
    <p1510:client id="{39486624-AB72-4676-B930-C54DA09BF754}" v="5" dt="2021-05-15T23:31:51.301"/>
    <p1510:client id="{489F6F88-363C-4DF6-A3BC-BEF5A7D2D3DE}" v="372" dt="2021-05-15T23:32:51.054"/>
    <p1510:client id="{596BC639-7A8A-43BD-9D36-AE3F6C72AA05}" v="5" dt="2021-05-16T14:19:09.629"/>
    <p1510:client id="{673083C8-2617-4263-95FE-6D2994A7781F}" v="462" dt="2021-05-15T21:36:32.270"/>
    <p1510:client id="{6D5512EA-2B68-43C9-B2B5-8E8408A18A3A}" v="304" dt="2021-05-15T21:58:28.336"/>
    <p1510:client id="{7CB6B52B-A12E-4B94-A0A7-6C86CC25F33D}" v="7" dt="2021-05-15T21:06:42.836"/>
    <p1510:client id="{A25F055E-06A3-4351-808E-F48A9A3882D6}" v="4270" dt="2021-05-15T23:58:44.500"/>
    <p1510:client id="{A2BDD744-6E64-44B4-B7EE-574A60EF18F1}" v="3" dt="2021-05-16T02:38:21.289"/>
    <p1510:client id="{A5B251AB-00EA-4F0C-B9CF-FFA5F567C2FB}" v="1" dt="2021-05-15T22:24:48.452"/>
    <p1510:client id="{B731184B-77EF-40A4-AD67-E636DDB255B0}" v="19" dt="2021-05-15T22:19:30.971"/>
    <p1510:client id="{BA575EF7-2FEA-4160-85DF-7DFA9C181543}" v="21" dt="2021-05-15T17:34:14.422"/>
    <p1510:client id="{C741965E-A480-4765-86F0-0DDB6A78FEF5}" v="14" dt="2021-05-15T20:31:48.577"/>
    <p1510:client id="{DC94EFED-098F-485F-B449-32B313952530}" v="1" dt="2021-05-15T23:00:58.926"/>
    <p1510:client id="{DF21A7C0-177A-4553-9289-55BE30F147FF}" v="4" dt="2021-05-15T19:02:47.877"/>
    <p1510:client id="{E4062822-83EF-45A0-81B0-7445CB790ADE}" v="24" dt="2021-05-15T19:11:51.878"/>
    <p1510:client id="{F0B2B84F-F5A3-4609-B4D6-8EA3A353E369}" v="12" dt="2021-05-16T15:28:18.317"/>
    <p1510:client id="{F331F3C3-4320-47A4-B07F-25A95138CEAB}" v="17" dt="2021-05-15T20:37:40.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Robinson" userId="S::samrob_microsoft.com#ext#@devupconforg2.onmicrosoft.com::da2f904b-519a-4391-a334-62e78f7d68cf" providerId="AD" clId="Web-{2A25C2E7-CFB0-4386-B228-CA8FF744EBB3}"/>
    <pc:docChg chg="delSld sldOrd">
      <pc:chgData name="Sam Robinson" userId="S::samrob_microsoft.com#ext#@devupconforg2.onmicrosoft.com::da2f904b-519a-4391-a334-62e78f7d68cf" providerId="AD" clId="Web-{2A25C2E7-CFB0-4386-B228-CA8FF744EBB3}" dt="2021-05-16T13:52:05.896" v="9"/>
      <pc:docMkLst>
        <pc:docMk/>
      </pc:docMkLst>
      <pc:sldChg chg="del">
        <pc:chgData name="Sam Robinson" userId="S::samrob_microsoft.com#ext#@devupconforg2.onmicrosoft.com::da2f904b-519a-4391-a334-62e78f7d68cf" providerId="AD" clId="Web-{2A25C2E7-CFB0-4386-B228-CA8FF744EBB3}" dt="2021-05-16T13:51:40.989" v="0"/>
        <pc:sldMkLst>
          <pc:docMk/>
          <pc:sldMk cId="3085774545" sldId="257"/>
        </pc:sldMkLst>
      </pc:sldChg>
      <pc:sldChg chg="del">
        <pc:chgData name="Sam Robinson" userId="S::samrob_microsoft.com#ext#@devupconforg2.onmicrosoft.com::da2f904b-519a-4391-a334-62e78f7d68cf" providerId="AD" clId="Web-{2A25C2E7-CFB0-4386-B228-CA8FF744EBB3}" dt="2021-05-16T13:51:43.411" v="1"/>
        <pc:sldMkLst>
          <pc:docMk/>
          <pc:sldMk cId="2340621021" sldId="260"/>
        </pc:sldMkLst>
      </pc:sldChg>
      <pc:sldChg chg="del">
        <pc:chgData name="Sam Robinson" userId="S::samrob_microsoft.com#ext#@devupconforg2.onmicrosoft.com::da2f904b-519a-4391-a334-62e78f7d68cf" providerId="AD" clId="Web-{2A25C2E7-CFB0-4386-B228-CA8FF744EBB3}" dt="2021-05-16T13:52:05.896" v="8"/>
        <pc:sldMkLst>
          <pc:docMk/>
          <pc:sldMk cId="589473319" sldId="262"/>
        </pc:sldMkLst>
      </pc:sldChg>
      <pc:sldChg chg="ord">
        <pc:chgData name="Sam Robinson" userId="S::samrob_microsoft.com#ext#@devupconforg2.onmicrosoft.com::da2f904b-519a-4391-a334-62e78f7d68cf" providerId="AD" clId="Web-{2A25C2E7-CFB0-4386-B228-CA8FF744EBB3}" dt="2021-05-16T13:51:48.520" v="2"/>
        <pc:sldMkLst>
          <pc:docMk/>
          <pc:sldMk cId="3023856821" sldId="263"/>
        </pc:sldMkLst>
      </pc:sldChg>
      <pc:sldChg chg="del">
        <pc:chgData name="Sam Robinson" userId="S::samrob_microsoft.com#ext#@devupconforg2.onmicrosoft.com::da2f904b-519a-4391-a334-62e78f7d68cf" providerId="AD" clId="Web-{2A25C2E7-CFB0-4386-B228-CA8FF744EBB3}" dt="2021-05-16T13:52:05.896" v="9"/>
        <pc:sldMkLst>
          <pc:docMk/>
          <pc:sldMk cId="3794281477" sldId="264"/>
        </pc:sldMkLst>
      </pc:sldChg>
      <pc:sldChg chg="del">
        <pc:chgData name="Sam Robinson" userId="S::samrob_microsoft.com#ext#@devupconforg2.onmicrosoft.com::da2f904b-519a-4391-a334-62e78f7d68cf" providerId="AD" clId="Web-{2A25C2E7-CFB0-4386-B228-CA8FF744EBB3}" dt="2021-05-16T13:52:05.896" v="7"/>
        <pc:sldMkLst>
          <pc:docMk/>
          <pc:sldMk cId="1366896285" sldId="267"/>
        </pc:sldMkLst>
      </pc:sldChg>
      <pc:sldChg chg="del">
        <pc:chgData name="Sam Robinson" userId="S::samrob_microsoft.com#ext#@devupconforg2.onmicrosoft.com::da2f904b-519a-4391-a334-62e78f7d68cf" providerId="AD" clId="Web-{2A25C2E7-CFB0-4386-B228-CA8FF744EBB3}" dt="2021-05-16T13:52:05.896" v="6"/>
        <pc:sldMkLst>
          <pc:docMk/>
          <pc:sldMk cId="1959751682" sldId="268"/>
        </pc:sldMkLst>
      </pc:sldChg>
      <pc:sldChg chg="del">
        <pc:chgData name="Sam Robinson" userId="S::samrob_microsoft.com#ext#@devupconforg2.onmicrosoft.com::da2f904b-519a-4391-a334-62e78f7d68cf" providerId="AD" clId="Web-{2A25C2E7-CFB0-4386-B228-CA8FF744EBB3}" dt="2021-05-16T13:52:05.896" v="5"/>
        <pc:sldMkLst>
          <pc:docMk/>
          <pc:sldMk cId="748593683" sldId="269"/>
        </pc:sldMkLst>
      </pc:sldChg>
      <pc:sldChg chg="del">
        <pc:chgData name="Sam Robinson" userId="S::samrob_microsoft.com#ext#@devupconforg2.onmicrosoft.com::da2f904b-519a-4391-a334-62e78f7d68cf" providerId="AD" clId="Web-{2A25C2E7-CFB0-4386-B228-CA8FF744EBB3}" dt="2021-05-16T13:52:05.896" v="4"/>
        <pc:sldMkLst>
          <pc:docMk/>
          <pc:sldMk cId="3796912097" sldId="270"/>
        </pc:sldMkLst>
      </pc:sldChg>
      <pc:sldChg chg="del">
        <pc:chgData name="Sam Robinson" userId="S::samrob_microsoft.com#ext#@devupconforg2.onmicrosoft.com::da2f904b-519a-4391-a334-62e78f7d68cf" providerId="AD" clId="Web-{2A25C2E7-CFB0-4386-B228-CA8FF744EBB3}" dt="2021-05-16T13:51:54.973" v="3"/>
        <pc:sldMkLst>
          <pc:docMk/>
          <pc:sldMk cId="2587673490" sldId="272"/>
        </pc:sldMkLst>
      </pc:sldChg>
    </pc:docChg>
  </pc:docChgLst>
  <pc:docChgLst>
    <pc:chgData name="Sam Robinson" userId="9427ca37-a0f9-4a5f-9db3-eb712b6f53d0" providerId="ADAL" clId="{596BC639-7A8A-43BD-9D36-AE3F6C72AA05}"/>
    <pc:docChg chg="custSel modSld sldOrd modMainMaster">
      <pc:chgData name="Sam Robinson" userId="9427ca37-a0f9-4a5f-9db3-eb712b6f53d0" providerId="ADAL" clId="{596BC639-7A8A-43BD-9D36-AE3F6C72AA05}" dt="2021-05-16T14:20:44.391" v="711"/>
      <pc:docMkLst>
        <pc:docMk/>
      </pc:docMkLst>
      <pc:sldChg chg="addSp modSp mod">
        <pc:chgData name="Sam Robinson" userId="9427ca37-a0f9-4a5f-9db3-eb712b6f53d0" providerId="ADAL" clId="{596BC639-7A8A-43BD-9D36-AE3F6C72AA05}" dt="2021-05-16T14:19:43.317" v="709" actId="6549"/>
        <pc:sldMkLst>
          <pc:docMk/>
          <pc:sldMk cId="3781515385" sldId="256"/>
        </pc:sldMkLst>
        <pc:spChg chg="mod">
          <ac:chgData name="Sam Robinson" userId="9427ca37-a0f9-4a5f-9db3-eb712b6f53d0" providerId="ADAL" clId="{596BC639-7A8A-43BD-9D36-AE3F6C72AA05}" dt="2021-05-16T14:05:08.666" v="392" actId="1076"/>
          <ac:spMkLst>
            <pc:docMk/>
            <pc:sldMk cId="3781515385" sldId="256"/>
            <ac:spMk id="2" creationId="{DD9721FC-E3D0-4A4F-9D2D-BA773F1AD44D}"/>
          </ac:spMkLst>
        </pc:spChg>
        <pc:spChg chg="mod">
          <ac:chgData name="Sam Robinson" userId="9427ca37-a0f9-4a5f-9db3-eb712b6f53d0" providerId="ADAL" clId="{596BC639-7A8A-43BD-9D36-AE3F6C72AA05}" dt="2021-05-16T14:19:43.317" v="709" actId="6549"/>
          <ac:spMkLst>
            <pc:docMk/>
            <pc:sldMk cId="3781515385" sldId="256"/>
            <ac:spMk id="3" creationId="{C7644300-E293-4B43-B6EE-7E7055535E54}"/>
          </ac:spMkLst>
        </pc:spChg>
        <pc:spChg chg="add mod">
          <ac:chgData name="Sam Robinson" userId="9427ca37-a0f9-4a5f-9db3-eb712b6f53d0" providerId="ADAL" clId="{596BC639-7A8A-43BD-9D36-AE3F6C72AA05}" dt="2021-05-16T14:13:28.653" v="688" actId="14100"/>
          <ac:spMkLst>
            <pc:docMk/>
            <pc:sldMk cId="3781515385" sldId="256"/>
            <ac:spMk id="24" creationId="{D7AA90C1-13D4-4A59-AA0A-275A2B348101}"/>
          </ac:spMkLst>
        </pc:spChg>
      </pc:sldChg>
      <pc:sldChg chg="addSp mod ord">
        <pc:chgData name="Sam Robinson" userId="9427ca37-a0f9-4a5f-9db3-eb712b6f53d0" providerId="ADAL" clId="{596BC639-7A8A-43BD-9D36-AE3F6C72AA05}" dt="2021-05-16T14:20:44.391" v="711"/>
        <pc:sldMkLst>
          <pc:docMk/>
          <pc:sldMk cId="3211969757" sldId="258"/>
        </pc:sldMkLst>
        <pc:spChg chg="add">
          <ac:chgData name="Sam Robinson" userId="9427ca37-a0f9-4a5f-9db3-eb712b6f53d0" providerId="ADAL" clId="{596BC639-7A8A-43BD-9D36-AE3F6C72AA05}" dt="2021-05-16T14:13:38.943" v="694" actId="22"/>
          <ac:spMkLst>
            <pc:docMk/>
            <pc:sldMk cId="3211969757" sldId="258"/>
            <ac:spMk id="3" creationId="{278D4AE1-AB5B-4BF5-8D5C-AA7BBF477F43}"/>
          </ac:spMkLst>
        </pc:spChg>
      </pc:sldChg>
      <pc:sldChg chg="addSp mod">
        <pc:chgData name="Sam Robinson" userId="9427ca37-a0f9-4a5f-9db3-eb712b6f53d0" providerId="ADAL" clId="{596BC639-7A8A-43BD-9D36-AE3F6C72AA05}" dt="2021-05-16T14:13:34.790" v="690" actId="22"/>
        <pc:sldMkLst>
          <pc:docMk/>
          <pc:sldMk cId="675380154" sldId="259"/>
        </pc:sldMkLst>
        <pc:spChg chg="add">
          <ac:chgData name="Sam Robinson" userId="9427ca37-a0f9-4a5f-9db3-eb712b6f53d0" providerId="ADAL" clId="{596BC639-7A8A-43BD-9D36-AE3F6C72AA05}" dt="2021-05-16T14:13:34.790" v="690" actId="22"/>
          <ac:spMkLst>
            <pc:docMk/>
            <pc:sldMk cId="675380154" sldId="259"/>
            <ac:spMk id="3" creationId="{1BDD3B35-A426-41AD-912E-6AED2BC6334F}"/>
          </ac:spMkLst>
        </pc:spChg>
      </pc:sldChg>
      <pc:sldChg chg="addSp mod modShow">
        <pc:chgData name="Sam Robinson" userId="9427ca37-a0f9-4a5f-9db3-eb712b6f53d0" providerId="ADAL" clId="{596BC639-7A8A-43BD-9D36-AE3F6C72AA05}" dt="2021-05-16T14:13:39.773" v="695" actId="22"/>
        <pc:sldMkLst>
          <pc:docMk/>
          <pc:sldMk cId="3023856821" sldId="263"/>
        </pc:sldMkLst>
        <pc:spChg chg="add">
          <ac:chgData name="Sam Robinson" userId="9427ca37-a0f9-4a5f-9db3-eb712b6f53d0" providerId="ADAL" clId="{596BC639-7A8A-43BD-9D36-AE3F6C72AA05}" dt="2021-05-16T14:13:39.773" v="695" actId="22"/>
          <ac:spMkLst>
            <pc:docMk/>
            <pc:sldMk cId="3023856821" sldId="263"/>
            <ac:spMk id="5" creationId="{7D40FF93-A3EF-40E7-9FC0-500933831B2D}"/>
          </ac:spMkLst>
        </pc:spChg>
      </pc:sldChg>
      <pc:sldChg chg="addSp modSp mod">
        <pc:chgData name="Sam Robinson" userId="9427ca37-a0f9-4a5f-9db3-eb712b6f53d0" providerId="ADAL" clId="{596BC639-7A8A-43BD-9D36-AE3F6C72AA05}" dt="2021-05-16T14:13:37.223" v="692" actId="22"/>
        <pc:sldMkLst>
          <pc:docMk/>
          <pc:sldMk cId="4151430351" sldId="265"/>
        </pc:sldMkLst>
        <pc:spChg chg="add">
          <ac:chgData name="Sam Robinson" userId="9427ca37-a0f9-4a5f-9db3-eb712b6f53d0" providerId="ADAL" clId="{596BC639-7A8A-43BD-9D36-AE3F6C72AA05}" dt="2021-05-16T14:13:37.223" v="692" actId="22"/>
          <ac:spMkLst>
            <pc:docMk/>
            <pc:sldMk cId="4151430351" sldId="265"/>
            <ac:spMk id="3" creationId="{132DD3B5-D919-4EF2-824B-5933415B7846}"/>
          </ac:spMkLst>
        </pc:spChg>
        <pc:graphicFrameChg chg="mod modGraphic">
          <ac:chgData name="Sam Robinson" userId="9427ca37-a0f9-4a5f-9db3-eb712b6f53d0" providerId="ADAL" clId="{596BC639-7A8A-43BD-9D36-AE3F6C72AA05}" dt="2021-05-16T13:56:53.088" v="391" actId="20577"/>
          <ac:graphicFrameMkLst>
            <pc:docMk/>
            <pc:sldMk cId="4151430351" sldId="265"/>
            <ac:graphicFrameMk id="5" creationId="{F696FA96-1C0B-4DB3-9E5E-C50532B4E152}"/>
          </ac:graphicFrameMkLst>
        </pc:graphicFrameChg>
      </pc:sldChg>
      <pc:sldChg chg="addSp mod modShow">
        <pc:chgData name="Sam Robinson" userId="9427ca37-a0f9-4a5f-9db3-eb712b6f53d0" providerId="ADAL" clId="{596BC639-7A8A-43BD-9D36-AE3F6C72AA05}" dt="2021-05-16T14:13:38.088" v="693" actId="22"/>
        <pc:sldMkLst>
          <pc:docMk/>
          <pc:sldMk cId="1783457589" sldId="266"/>
        </pc:sldMkLst>
        <pc:spChg chg="add">
          <ac:chgData name="Sam Robinson" userId="9427ca37-a0f9-4a5f-9db3-eb712b6f53d0" providerId="ADAL" clId="{596BC639-7A8A-43BD-9D36-AE3F6C72AA05}" dt="2021-05-16T14:13:38.088" v="693" actId="22"/>
          <ac:spMkLst>
            <pc:docMk/>
            <pc:sldMk cId="1783457589" sldId="266"/>
            <ac:spMk id="4" creationId="{9EB2D762-007F-4B94-8F49-28934FB67F6D}"/>
          </ac:spMkLst>
        </pc:spChg>
      </pc:sldChg>
      <pc:sldChg chg="addSp mod">
        <pc:chgData name="Sam Robinson" userId="9427ca37-a0f9-4a5f-9db3-eb712b6f53d0" providerId="ADAL" clId="{596BC639-7A8A-43BD-9D36-AE3F6C72AA05}" dt="2021-05-16T14:13:36.370" v="691" actId="22"/>
        <pc:sldMkLst>
          <pc:docMk/>
          <pc:sldMk cId="2539260954" sldId="271"/>
        </pc:sldMkLst>
        <pc:spChg chg="add">
          <ac:chgData name="Sam Robinson" userId="9427ca37-a0f9-4a5f-9db3-eb712b6f53d0" providerId="ADAL" clId="{596BC639-7A8A-43BD-9D36-AE3F6C72AA05}" dt="2021-05-16T14:13:36.370" v="691" actId="22"/>
          <ac:spMkLst>
            <pc:docMk/>
            <pc:sldMk cId="2539260954" sldId="271"/>
            <ac:spMk id="3" creationId="{672AC6AF-F6EB-48FA-9A79-C00D960E627E}"/>
          </ac:spMkLst>
        </pc:spChg>
      </pc:sldChg>
      <pc:sldChg chg="addSp mod">
        <pc:chgData name="Sam Robinson" userId="9427ca37-a0f9-4a5f-9db3-eb712b6f53d0" providerId="ADAL" clId="{596BC639-7A8A-43BD-9D36-AE3F6C72AA05}" dt="2021-05-16T14:13:32.901" v="689" actId="22"/>
        <pc:sldMkLst>
          <pc:docMk/>
          <pc:sldMk cId="742200111" sldId="274"/>
        </pc:sldMkLst>
        <pc:spChg chg="add">
          <ac:chgData name="Sam Robinson" userId="9427ca37-a0f9-4a5f-9db3-eb712b6f53d0" providerId="ADAL" clId="{596BC639-7A8A-43BD-9D36-AE3F6C72AA05}" dt="2021-05-16T14:13:32.901" v="689" actId="22"/>
          <ac:spMkLst>
            <pc:docMk/>
            <pc:sldMk cId="742200111" sldId="274"/>
            <ac:spMk id="3" creationId="{496C02A2-08FF-42C5-B457-A19AFA73D9F8}"/>
          </ac:spMkLst>
        </pc:spChg>
      </pc:sldChg>
      <pc:sldMasterChg chg="modSldLayout">
        <pc:chgData name="Sam Robinson" userId="9427ca37-a0f9-4a5f-9db3-eb712b6f53d0" providerId="ADAL" clId="{596BC639-7A8A-43BD-9D36-AE3F6C72AA05}" dt="2021-05-16T14:08:48.726" v="540" actId="20577"/>
        <pc:sldMasterMkLst>
          <pc:docMk/>
          <pc:sldMasterMk cId="609663448" sldId="2147483701"/>
        </pc:sldMasterMkLst>
        <pc:sldLayoutChg chg="modSp mod">
          <pc:chgData name="Sam Robinson" userId="9427ca37-a0f9-4a5f-9db3-eb712b6f53d0" providerId="ADAL" clId="{596BC639-7A8A-43BD-9D36-AE3F6C72AA05}" dt="2021-05-16T14:08:19.776" v="528" actId="20577"/>
          <pc:sldLayoutMkLst>
            <pc:docMk/>
            <pc:sldMasterMk cId="609663448" sldId="2147483701"/>
            <pc:sldLayoutMk cId="3739257675" sldId="2147483690"/>
          </pc:sldLayoutMkLst>
          <pc:spChg chg="mod">
            <ac:chgData name="Sam Robinson" userId="9427ca37-a0f9-4a5f-9db3-eb712b6f53d0" providerId="ADAL" clId="{596BC639-7A8A-43BD-9D36-AE3F6C72AA05}" dt="2021-05-16T14:08:19.776" v="528" actId="20577"/>
            <ac:spMkLst>
              <pc:docMk/>
              <pc:sldMasterMk cId="609663448" sldId="2147483701"/>
              <pc:sldLayoutMk cId="3739257675" sldId="2147483690"/>
              <ac:spMk id="8" creationId="{249FCE5D-D5EF-485D-97FA-2614FF964298}"/>
            </ac:spMkLst>
          </pc:spChg>
        </pc:sldLayoutChg>
        <pc:sldLayoutChg chg="modSp mod">
          <pc:chgData name="Sam Robinson" userId="9427ca37-a0f9-4a5f-9db3-eb712b6f53d0" providerId="ADAL" clId="{596BC639-7A8A-43BD-9D36-AE3F6C72AA05}" dt="2021-05-16T14:08:31.166" v="532" actId="20577"/>
          <pc:sldLayoutMkLst>
            <pc:docMk/>
            <pc:sldMasterMk cId="609663448" sldId="2147483701"/>
            <pc:sldLayoutMk cId="703167923" sldId="2147483691"/>
          </pc:sldLayoutMkLst>
          <pc:spChg chg="mod">
            <ac:chgData name="Sam Robinson" userId="9427ca37-a0f9-4a5f-9db3-eb712b6f53d0" providerId="ADAL" clId="{596BC639-7A8A-43BD-9D36-AE3F6C72AA05}" dt="2021-05-16T14:08:31.166" v="532" actId="20577"/>
            <ac:spMkLst>
              <pc:docMk/>
              <pc:sldMasterMk cId="609663448" sldId="2147483701"/>
              <pc:sldLayoutMk cId="703167923" sldId="2147483691"/>
              <ac:spMk id="3" creationId="{DDD122A1-7B97-4979-B319-1CE0A4A49787}"/>
            </ac:spMkLst>
          </pc:spChg>
        </pc:sldLayoutChg>
        <pc:sldLayoutChg chg="modSp mod">
          <pc:chgData name="Sam Robinson" userId="9427ca37-a0f9-4a5f-9db3-eb712b6f53d0" providerId="ADAL" clId="{596BC639-7A8A-43BD-9D36-AE3F6C72AA05}" dt="2021-05-16T14:08:35.484" v="534" actId="20577"/>
          <pc:sldLayoutMkLst>
            <pc:docMk/>
            <pc:sldMasterMk cId="609663448" sldId="2147483701"/>
            <pc:sldLayoutMk cId="3919305678" sldId="2147483692"/>
          </pc:sldLayoutMkLst>
          <pc:spChg chg="mod">
            <ac:chgData name="Sam Robinson" userId="9427ca37-a0f9-4a5f-9db3-eb712b6f53d0" providerId="ADAL" clId="{596BC639-7A8A-43BD-9D36-AE3F6C72AA05}" dt="2021-05-16T14:08:35.484" v="534" actId="20577"/>
            <ac:spMkLst>
              <pc:docMk/>
              <pc:sldMasterMk cId="609663448" sldId="2147483701"/>
              <pc:sldLayoutMk cId="3919305678" sldId="2147483692"/>
              <ac:spMk id="6" creationId="{25437ABF-7E70-4E45-A67B-C503BF18209D}"/>
            </ac:spMkLst>
          </pc:spChg>
        </pc:sldLayoutChg>
        <pc:sldLayoutChg chg="modSp mod">
          <pc:chgData name="Sam Robinson" userId="9427ca37-a0f9-4a5f-9db3-eb712b6f53d0" providerId="ADAL" clId="{596BC639-7A8A-43BD-9D36-AE3F6C72AA05}" dt="2021-05-16T14:08:39.257" v="536" actId="20577"/>
          <pc:sldLayoutMkLst>
            <pc:docMk/>
            <pc:sldMasterMk cId="609663448" sldId="2147483701"/>
            <pc:sldLayoutMk cId="3970070711" sldId="2147483693"/>
          </pc:sldLayoutMkLst>
          <pc:spChg chg="mod">
            <ac:chgData name="Sam Robinson" userId="9427ca37-a0f9-4a5f-9db3-eb712b6f53d0" providerId="ADAL" clId="{596BC639-7A8A-43BD-9D36-AE3F6C72AA05}" dt="2021-05-16T14:08:39.257" v="536" actId="20577"/>
            <ac:spMkLst>
              <pc:docMk/>
              <pc:sldMasterMk cId="609663448" sldId="2147483701"/>
              <pc:sldLayoutMk cId="3970070711" sldId="2147483693"/>
              <ac:spMk id="6" creationId="{A90F6BEC-98F3-43FE-BA9B-B046D8917FFC}"/>
            </ac:spMkLst>
          </pc:spChg>
        </pc:sldLayoutChg>
        <pc:sldLayoutChg chg="modSp mod">
          <pc:chgData name="Sam Robinson" userId="9427ca37-a0f9-4a5f-9db3-eb712b6f53d0" providerId="ADAL" clId="{596BC639-7A8A-43BD-9D36-AE3F6C72AA05}" dt="2021-05-16T14:08:44.263" v="538" actId="20577"/>
          <pc:sldLayoutMkLst>
            <pc:docMk/>
            <pc:sldMasterMk cId="609663448" sldId="2147483701"/>
            <pc:sldLayoutMk cId="3128935099" sldId="2147483694"/>
          </pc:sldLayoutMkLst>
          <pc:spChg chg="mod">
            <ac:chgData name="Sam Robinson" userId="9427ca37-a0f9-4a5f-9db3-eb712b6f53d0" providerId="ADAL" clId="{596BC639-7A8A-43BD-9D36-AE3F6C72AA05}" dt="2021-05-16T14:08:44.263" v="538" actId="20577"/>
            <ac:spMkLst>
              <pc:docMk/>
              <pc:sldMasterMk cId="609663448" sldId="2147483701"/>
              <pc:sldLayoutMk cId="3128935099" sldId="2147483694"/>
              <ac:spMk id="5" creationId="{7FDCB2E8-A68D-478D-A728-C9612848C84E}"/>
            </ac:spMkLst>
          </pc:spChg>
        </pc:sldLayoutChg>
        <pc:sldLayoutChg chg="modSp mod">
          <pc:chgData name="Sam Robinson" userId="9427ca37-a0f9-4a5f-9db3-eb712b6f53d0" providerId="ADAL" clId="{596BC639-7A8A-43BD-9D36-AE3F6C72AA05}" dt="2021-05-16T14:08:25.291" v="530" actId="20577"/>
          <pc:sldLayoutMkLst>
            <pc:docMk/>
            <pc:sldMasterMk cId="609663448" sldId="2147483701"/>
            <pc:sldLayoutMk cId="2675618287" sldId="2147483695"/>
          </pc:sldLayoutMkLst>
          <pc:spChg chg="mod">
            <ac:chgData name="Sam Robinson" userId="9427ca37-a0f9-4a5f-9db3-eb712b6f53d0" providerId="ADAL" clId="{596BC639-7A8A-43BD-9D36-AE3F6C72AA05}" dt="2021-05-16T14:08:25.291" v="530" actId="20577"/>
            <ac:spMkLst>
              <pc:docMk/>
              <pc:sldMasterMk cId="609663448" sldId="2147483701"/>
              <pc:sldLayoutMk cId="2675618287" sldId="2147483695"/>
              <ac:spMk id="4" creationId="{8F6B422D-769C-4E63-8763-ABBB885007E2}"/>
            </ac:spMkLst>
          </pc:spChg>
        </pc:sldLayoutChg>
        <pc:sldLayoutChg chg="modSp mod">
          <pc:chgData name="Sam Robinson" userId="9427ca37-a0f9-4a5f-9db3-eb712b6f53d0" providerId="ADAL" clId="{596BC639-7A8A-43BD-9D36-AE3F6C72AA05}" dt="2021-05-16T14:08:48.726" v="540" actId="20577"/>
          <pc:sldLayoutMkLst>
            <pc:docMk/>
            <pc:sldMasterMk cId="609663448" sldId="2147483701"/>
            <pc:sldLayoutMk cId="1081185483" sldId="2147483696"/>
          </pc:sldLayoutMkLst>
          <pc:spChg chg="mod">
            <ac:chgData name="Sam Robinson" userId="9427ca37-a0f9-4a5f-9db3-eb712b6f53d0" providerId="ADAL" clId="{596BC639-7A8A-43BD-9D36-AE3F6C72AA05}" dt="2021-05-16T14:08:48.726" v="540" actId="20577"/>
            <ac:spMkLst>
              <pc:docMk/>
              <pc:sldMasterMk cId="609663448" sldId="2147483701"/>
              <pc:sldLayoutMk cId="1081185483" sldId="2147483696"/>
              <ac:spMk id="5" creationId="{7DF54D22-9CD7-4FC6-9444-21948246C7C3}"/>
            </ac:spMkLst>
          </pc:spChg>
        </pc:sldLayoutChg>
        <pc:sldLayoutChg chg="modSp mod">
          <pc:chgData name="Sam Robinson" userId="9427ca37-a0f9-4a5f-9db3-eb712b6f53d0" providerId="ADAL" clId="{596BC639-7A8A-43BD-9D36-AE3F6C72AA05}" dt="2021-05-16T14:07:56.108" v="521" actId="113"/>
          <pc:sldLayoutMkLst>
            <pc:docMk/>
            <pc:sldMasterMk cId="609663448" sldId="2147483701"/>
            <pc:sldLayoutMk cId="1947613137" sldId="2147483697"/>
          </pc:sldLayoutMkLst>
          <pc:spChg chg="mod">
            <ac:chgData name="Sam Robinson" userId="9427ca37-a0f9-4a5f-9db3-eb712b6f53d0" providerId="ADAL" clId="{596BC639-7A8A-43BD-9D36-AE3F6C72AA05}" dt="2021-05-16T14:07:56.108" v="521" actId="113"/>
            <ac:spMkLst>
              <pc:docMk/>
              <pc:sldMasterMk cId="609663448" sldId="2147483701"/>
              <pc:sldLayoutMk cId="1947613137" sldId="2147483697"/>
              <ac:spMk id="5" creationId="{01865D6D-3F98-4BE8-A069-B96409902805}"/>
            </ac:spMkLst>
          </pc:spChg>
        </pc:sldLayoutChg>
        <pc:sldLayoutChg chg="modSp mod">
          <pc:chgData name="Sam Robinson" userId="9427ca37-a0f9-4a5f-9db3-eb712b6f53d0" providerId="ADAL" clId="{596BC639-7A8A-43BD-9D36-AE3F6C72AA05}" dt="2021-05-16T14:08:04.675" v="522"/>
          <pc:sldLayoutMkLst>
            <pc:docMk/>
            <pc:sldMasterMk cId="609663448" sldId="2147483701"/>
            <pc:sldLayoutMk cId="832798944" sldId="2147483698"/>
          </pc:sldLayoutMkLst>
          <pc:spChg chg="mod">
            <ac:chgData name="Sam Robinson" userId="9427ca37-a0f9-4a5f-9db3-eb712b6f53d0" providerId="ADAL" clId="{596BC639-7A8A-43BD-9D36-AE3F6C72AA05}" dt="2021-05-16T14:08:04.675" v="522"/>
            <ac:spMkLst>
              <pc:docMk/>
              <pc:sldMasterMk cId="609663448" sldId="2147483701"/>
              <pc:sldLayoutMk cId="832798944" sldId="2147483698"/>
              <ac:spMk id="5" creationId="{72EF896C-71D7-487F-A1B9-CBBE6DF4D621}"/>
            </ac:spMkLst>
          </pc:spChg>
        </pc:sldLayoutChg>
        <pc:sldLayoutChg chg="modSp mod">
          <pc:chgData name="Sam Robinson" userId="9427ca37-a0f9-4a5f-9db3-eb712b6f53d0" providerId="ADAL" clId="{596BC639-7A8A-43BD-9D36-AE3F6C72AA05}" dt="2021-05-16T14:08:09.491" v="524" actId="20577"/>
          <pc:sldLayoutMkLst>
            <pc:docMk/>
            <pc:sldMasterMk cId="609663448" sldId="2147483701"/>
            <pc:sldLayoutMk cId="2962644640" sldId="2147483699"/>
          </pc:sldLayoutMkLst>
          <pc:spChg chg="mod">
            <ac:chgData name="Sam Robinson" userId="9427ca37-a0f9-4a5f-9db3-eb712b6f53d0" providerId="ADAL" clId="{596BC639-7A8A-43BD-9D36-AE3F6C72AA05}" dt="2021-05-16T14:08:09.491" v="524" actId="20577"/>
            <ac:spMkLst>
              <pc:docMk/>
              <pc:sldMasterMk cId="609663448" sldId="2147483701"/>
              <pc:sldLayoutMk cId="2962644640" sldId="2147483699"/>
              <ac:spMk id="5" creationId="{8FAF86BC-9ECC-439C-BF2E-F0B7EF193B5E}"/>
            </ac:spMkLst>
          </pc:spChg>
        </pc:sldLayoutChg>
        <pc:sldLayoutChg chg="modSp mod">
          <pc:chgData name="Sam Robinson" userId="9427ca37-a0f9-4a5f-9db3-eb712b6f53d0" providerId="ADAL" clId="{596BC639-7A8A-43BD-9D36-AE3F6C72AA05}" dt="2021-05-16T14:08:14.985" v="526" actId="20577"/>
          <pc:sldLayoutMkLst>
            <pc:docMk/>
            <pc:sldMasterMk cId="609663448" sldId="2147483701"/>
            <pc:sldLayoutMk cId="2057407484" sldId="2147483700"/>
          </pc:sldLayoutMkLst>
          <pc:spChg chg="mod">
            <ac:chgData name="Sam Robinson" userId="9427ca37-a0f9-4a5f-9db3-eb712b6f53d0" providerId="ADAL" clId="{596BC639-7A8A-43BD-9D36-AE3F6C72AA05}" dt="2021-05-16T14:08:14.985" v="526" actId="20577"/>
            <ac:spMkLst>
              <pc:docMk/>
              <pc:sldMasterMk cId="609663448" sldId="2147483701"/>
              <pc:sldLayoutMk cId="2057407484" sldId="2147483700"/>
              <ac:spMk id="6" creationId="{36967A14-246A-4DDF-865C-68F6E16906B6}"/>
            </ac:spMkLst>
          </pc:spChg>
        </pc:sldLayoutChg>
      </pc:sldMasterChg>
    </pc:docChg>
  </pc:docChgLst>
  <pc:docChgLst>
    <pc:chgData name="Sam Robinson" userId="9427ca37-a0f9-4a5f-9db3-eb712b6f53d0" providerId="ADAL" clId="{F0B2B84F-F5A3-4609-B4D6-8EA3A353E369}"/>
    <pc:docChg chg="undo custSel addSld delSld modSld">
      <pc:chgData name="Sam Robinson" userId="9427ca37-a0f9-4a5f-9db3-eb712b6f53d0" providerId="ADAL" clId="{F0B2B84F-F5A3-4609-B4D6-8EA3A353E369}" dt="2021-05-16T15:28:18.316" v="11" actId="2711"/>
      <pc:docMkLst>
        <pc:docMk/>
      </pc:docMkLst>
      <pc:sldChg chg="modSp mod">
        <pc:chgData name="Sam Robinson" userId="9427ca37-a0f9-4a5f-9db3-eb712b6f53d0" providerId="ADAL" clId="{F0B2B84F-F5A3-4609-B4D6-8EA3A353E369}" dt="2021-05-16T15:21:44.265" v="9" actId="20577"/>
        <pc:sldMkLst>
          <pc:docMk/>
          <pc:sldMk cId="3781515385" sldId="256"/>
        </pc:sldMkLst>
        <pc:spChg chg="mod">
          <ac:chgData name="Sam Robinson" userId="9427ca37-a0f9-4a5f-9db3-eb712b6f53d0" providerId="ADAL" clId="{F0B2B84F-F5A3-4609-B4D6-8EA3A353E369}" dt="2021-05-16T15:21:44.265" v="9" actId="20577"/>
          <ac:spMkLst>
            <pc:docMk/>
            <pc:sldMk cId="3781515385" sldId="256"/>
            <ac:spMk id="3" creationId="{C7644300-E293-4B43-B6EE-7E7055535E54}"/>
          </ac:spMkLst>
        </pc:spChg>
      </pc:sldChg>
      <pc:sldChg chg="del">
        <pc:chgData name="Sam Robinson" userId="9427ca37-a0f9-4a5f-9db3-eb712b6f53d0" providerId="ADAL" clId="{F0B2B84F-F5A3-4609-B4D6-8EA3A353E369}" dt="2021-05-16T14:34:00.403" v="7" actId="47"/>
        <pc:sldMkLst>
          <pc:docMk/>
          <pc:sldMk cId="3211969757" sldId="258"/>
        </pc:sldMkLst>
      </pc:sldChg>
      <pc:sldChg chg="modSp">
        <pc:chgData name="Sam Robinson" userId="9427ca37-a0f9-4a5f-9db3-eb712b6f53d0" providerId="ADAL" clId="{F0B2B84F-F5A3-4609-B4D6-8EA3A353E369}" dt="2021-05-16T15:28:18.316" v="11" actId="2711"/>
        <pc:sldMkLst>
          <pc:docMk/>
          <pc:sldMk cId="675380154" sldId="259"/>
        </pc:sldMkLst>
        <pc:graphicFrameChg chg="mod">
          <ac:chgData name="Sam Robinson" userId="9427ca37-a0f9-4a5f-9db3-eb712b6f53d0" providerId="ADAL" clId="{F0B2B84F-F5A3-4609-B4D6-8EA3A353E369}" dt="2021-05-16T15:28:18.316" v="11" actId="2711"/>
          <ac:graphicFrameMkLst>
            <pc:docMk/>
            <pc:sldMk cId="675380154" sldId="259"/>
            <ac:graphicFrameMk id="5" creationId="{F696FA96-1C0B-4DB3-9E5E-C50532B4E152}"/>
          </ac:graphicFrameMkLst>
        </pc:graphicFrameChg>
      </pc:sldChg>
      <pc:sldChg chg="addSp delSp mod">
        <pc:chgData name="Sam Robinson" userId="9427ca37-a0f9-4a5f-9db3-eb712b6f53d0" providerId="ADAL" clId="{F0B2B84F-F5A3-4609-B4D6-8EA3A353E369}" dt="2021-05-16T14:33:47.177" v="3" actId="22"/>
        <pc:sldMkLst>
          <pc:docMk/>
          <pc:sldMk cId="4151430351" sldId="265"/>
        </pc:sldMkLst>
        <pc:picChg chg="add del">
          <ac:chgData name="Sam Robinson" userId="9427ca37-a0f9-4a5f-9db3-eb712b6f53d0" providerId="ADAL" clId="{F0B2B84F-F5A3-4609-B4D6-8EA3A353E369}" dt="2021-05-16T14:33:47.177" v="3" actId="22"/>
          <ac:picMkLst>
            <pc:docMk/>
            <pc:sldMk cId="4151430351" sldId="265"/>
            <ac:picMk id="6" creationId="{618FEDFF-4880-4FD8-B4A1-9447AF4D572D}"/>
          </ac:picMkLst>
        </pc:picChg>
      </pc:sldChg>
      <pc:sldChg chg="add del">
        <pc:chgData name="Sam Robinson" userId="9427ca37-a0f9-4a5f-9db3-eb712b6f53d0" providerId="ADAL" clId="{F0B2B84F-F5A3-4609-B4D6-8EA3A353E369}" dt="2021-05-16T14:33:56.708" v="5" actId="22"/>
        <pc:sldMkLst>
          <pc:docMk/>
          <pc:sldMk cId="238573008" sldId="275"/>
        </pc:sldMkLst>
      </pc:sldChg>
      <pc:sldChg chg="add del">
        <pc:chgData name="Sam Robinson" userId="9427ca37-a0f9-4a5f-9db3-eb712b6f53d0" providerId="ADAL" clId="{F0B2B84F-F5A3-4609-B4D6-8EA3A353E369}" dt="2021-05-16T14:33:40.265" v="1" actId="22"/>
        <pc:sldMkLst>
          <pc:docMk/>
          <pc:sldMk cId="1265389810" sldId="275"/>
        </pc:sldMkLst>
      </pc:sldChg>
      <pc:sldChg chg="add">
        <pc:chgData name="Sam Robinson" userId="9427ca37-a0f9-4a5f-9db3-eb712b6f53d0" providerId="ADAL" clId="{F0B2B84F-F5A3-4609-B4D6-8EA3A353E369}" dt="2021-05-16T14:33:56.752" v="6"/>
        <pc:sldMkLst>
          <pc:docMk/>
          <pc:sldMk cId="3217332786" sldId="275"/>
        </pc:sldMkLst>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53E79-E940-48A2-B9A3-737CEA226D1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E8F2B22-2BE4-40F1-BE67-4A4A9D792AE1}">
      <dgm:prSet/>
      <dgm:spPr/>
      <dgm:t>
        <a:bodyPr/>
        <a:lstStyle/>
        <a:p>
          <a:r>
            <a:rPr lang="en-US" b="0" i="0"/>
            <a:t>WHO</a:t>
          </a:r>
          <a:endParaRPr lang="en-US"/>
        </a:p>
      </dgm:t>
    </dgm:pt>
    <dgm:pt modelId="{F1A81692-0E70-45EA-9D4A-E3CF8CDDFB40}" type="parTrans" cxnId="{4ECA18D7-D0BF-4D0E-ADC3-778E0FCB07B9}">
      <dgm:prSet/>
      <dgm:spPr/>
      <dgm:t>
        <a:bodyPr/>
        <a:lstStyle/>
        <a:p>
          <a:endParaRPr lang="en-US"/>
        </a:p>
      </dgm:t>
    </dgm:pt>
    <dgm:pt modelId="{6DB6044B-F6DC-4E8A-857B-E7A39BA07854}" type="sibTrans" cxnId="{4ECA18D7-D0BF-4D0E-ADC3-778E0FCB07B9}">
      <dgm:prSet/>
      <dgm:spPr/>
      <dgm:t>
        <a:bodyPr/>
        <a:lstStyle/>
        <a:p>
          <a:endParaRPr lang="en-US"/>
        </a:p>
      </dgm:t>
    </dgm:pt>
    <dgm:pt modelId="{006D04EA-FEC1-4EB2-9C2F-47DB9AFA4CA3}">
      <dgm:prSet/>
      <dgm:spPr/>
      <dgm:t>
        <a:bodyPr/>
        <a:lstStyle/>
        <a:p>
          <a:pPr rtl="0"/>
          <a:r>
            <a:rPr lang="en-US">
              <a:latin typeface="+mj-lt"/>
            </a:rPr>
            <a:t>Health and human service individuals including case managers, public service personnel, primary care givers and others</a:t>
          </a:r>
        </a:p>
      </dgm:t>
    </dgm:pt>
    <dgm:pt modelId="{EA0CBB80-F79F-4BBC-9368-C58E497A244C}" type="parTrans" cxnId="{B5CE4EB7-B6F3-4BA5-93EE-70BC88D29328}">
      <dgm:prSet/>
      <dgm:spPr/>
    </dgm:pt>
    <dgm:pt modelId="{19C191B6-3860-4EA6-A769-6C79BCA8806D}" type="sibTrans" cxnId="{B5CE4EB7-B6F3-4BA5-93EE-70BC88D29328}">
      <dgm:prSet/>
      <dgm:spPr/>
    </dgm:pt>
    <dgm:pt modelId="{D3BF93D3-9812-4E77-9DB4-B2AED0DF88B9}">
      <dgm:prSet/>
      <dgm:spPr/>
      <dgm:t>
        <a:bodyPr/>
        <a:lstStyle/>
        <a:p>
          <a:r>
            <a:rPr lang="en-US"/>
            <a:t>WHAT</a:t>
          </a:r>
        </a:p>
      </dgm:t>
    </dgm:pt>
    <dgm:pt modelId="{4ADD8AF3-5B16-496A-ABA7-099227221338}" type="parTrans" cxnId="{8ED16FD1-D9B6-4D07-B7CF-CC48B8349CD5}">
      <dgm:prSet/>
      <dgm:spPr/>
    </dgm:pt>
    <dgm:pt modelId="{7471DCC3-5C2F-425D-A89A-CF326BE22CBB}" type="sibTrans" cxnId="{8ED16FD1-D9B6-4D07-B7CF-CC48B8349CD5}">
      <dgm:prSet/>
      <dgm:spPr/>
    </dgm:pt>
    <dgm:pt modelId="{68F25E8D-931C-4E46-A836-994288075132}">
      <dgm:prSet/>
      <dgm:spPr/>
      <dgm:t>
        <a:bodyPr/>
        <a:lstStyle/>
        <a:p>
          <a:r>
            <a:rPr lang="en-US">
              <a:latin typeface="+mj-lt"/>
            </a:rPr>
            <a:t>Source to find health resources that meet individual client needs in a compassionate, and culturally sensitive way</a:t>
          </a:r>
        </a:p>
      </dgm:t>
    </dgm:pt>
    <dgm:pt modelId="{3FD2EFD8-02D8-4461-B022-849BEA303DD6}" type="parTrans" cxnId="{1F02B416-CEB7-433A-8A87-DC1F2780F0F2}">
      <dgm:prSet/>
      <dgm:spPr/>
      <dgm:t>
        <a:bodyPr/>
        <a:lstStyle/>
        <a:p>
          <a:endParaRPr lang="en-US"/>
        </a:p>
      </dgm:t>
    </dgm:pt>
    <dgm:pt modelId="{FB045169-DA6D-4D45-BDE9-E8EA312FF0B7}" type="sibTrans" cxnId="{1F02B416-CEB7-433A-8A87-DC1F2780F0F2}">
      <dgm:prSet/>
      <dgm:spPr/>
      <dgm:t>
        <a:bodyPr/>
        <a:lstStyle/>
        <a:p>
          <a:endParaRPr lang="en-US"/>
        </a:p>
      </dgm:t>
    </dgm:pt>
    <dgm:pt modelId="{206E5DB5-A8A0-4C07-945C-0A24B281710A}" type="pres">
      <dgm:prSet presAssocID="{3C553E79-E940-48A2-B9A3-737CEA226D18}" presName="vert0" presStyleCnt="0">
        <dgm:presLayoutVars>
          <dgm:dir/>
          <dgm:animOne val="branch"/>
          <dgm:animLvl val="lvl"/>
        </dgm:presLayoutVars>
      </dgm:prSet>
      <dgm:spPr/>
    </dgm:pt>
    <dgm:pt modelId="{6CC606C5-67D5-402E-AADD-3311051E8038}" type="pres">
      <dgm:prSet presAssocID="{8E8F2B22-2BE4-40F1-BE67-4A4A9D792AE1}" presName="thickLine" presStyleLbl="alignNode1" presStyleIdx="0" presStyleCnt="2"/>
      <dgm:spPr/>
    </dgm:pt>
    <dgm:pt modelId="{5C5B8D05-61D3-423F-B0CD-D40FBEB37929}" type="pres">
      <dgm:prSet presAssocID="{8E8F2B22-2BE4-40F1-BE67-4A4A9D792AE1}" presName="horz1" presStyleCnt="0"/>
      <dgm:spPr/>
    </dgm:pt>
    <dgm:pt modelId="{BB1A1E80-AE3F-4AB0-867D-8E25E6111CC6}" type="pres">
      <dgm:prSet presAssocID="{8E8F2B22-2BE4-40F1-BE67-4A4A9D792AE1}" presName="tx1" presStyleLbl="revTx" presStyleIdx="0" presStyleCnt="4"/>
      <dgm:spPr/>
    </dgm:pt>
    <dgm:pt modelId="{94166310-69A1-44AD-9A8B-4A4F16AC0773}" type="pres">
      <dgm:prSet presAssocID="{8E8F2B22-2BE4-40F1-BE67-4A4A9D792AE1}" presName="vert1" presStyleCnt="0"/>
      <dgm:spPr/>
    </dgm:pt>
    <dgm:pt modelId="{5ABA1FAF-511B-4487-9473-2E8ED18F2DF9}" type="pres">
      <dgm:prSet presAssocID="{006D04EA-FEC1-4EB2-9C2F-47DB9AFA4CA3}" presName="vertSpace2a" presStyleCnt="0"/>
      <dgm:spPr/>
    </dgm:pt>
    <dgm:pt modelId="{7A71CA05-5C86-4BD9-A26D-4AE8E0A9CCA9}" type="pres">
      <dgm:prSet presAssocID="{006D04EA-FEC1-4EB2-9C2F-47DB9AFA4CA3}" presName="horz2" presStyleCnt="0"/>
      <dgm:spPr/>
    </dgm:pt>
    <dgm:pt modelId="{885FB763-2D9E-4C7D-A5FA-CFE6AE746B76}" type="pres">
      <dgm:prSet presAssocID="{006D04EA-FEC1-4EB2-9C2F-47DB9AFA4CA3}" presName="horzSpace2" presStyleCnt="0"/>
      <dgm:spPr/>
    </dgm:pt>
    <dgm:pt modelId="{C82B546A-C232-4D7B-9970-843C3923E024}" type="pres">
      <dgm:prSet presAssocID="{006D04EA-FEC1-4EB2-9C2F-47DB9AFA4CA3}" presName="tx2" presStyleLbl="revTx" presStyleIdx="1" presStyleCnt="4"/>
      <dgm:spPr/>
    </dgm:pt>
    <dgm:pt modelId="{BB6553E1-2744-4F77-9E5C-9F920350EEA9}" type="pres">
      <dgm:prSet presAssocID="{006D04EA-FEC1-4EB2-9C2F-47DB9AFA4CA3}" presName="vert2" presStyleCnt="0"/>
      <dgm:spPr/>
    </dgm:pt>
    <dgm:pt modelId="{65411246-DB42-45D7-99FD-4782375BF142}" type="pres">
      <dgm:prSet presAssocID="{006D04EA-FEC1-4EB2-9C2F-47DB9AFA4CA3}" presName="thinLine2b" presStyleLbl="callout" presStyleIdx="0" presStyleCnt="2"/>
      <dgm:spPr/>
    </dgm:pt>
    <dgm:pt modelId="{B2C24F86-6C5C-4E00-BD38-97FED08C9661}" type="pres">
      <dgm:prSet presAssocID="{006D04EA-FEC1-4EB2-9C2F-47DB9AFA4CA3}" presName="vertSpace2b" presStyleCnt="0"/>
      <dgm:spPr/>
    </dgm:pt>
    <dgm:pt modelId="{4969266B-C556-4731-B54C-2182A9BCD464}" type="pres">
      <dgm:prSet presAssocID="{D3BF93D3-9812-4E77-9DB4-B2AED0DF88B9}" presName="thickLine" presStyleLbl="alignNode1" presStyleIdx="1" presStyleCnt="2"/>
      <dgm:spPr/>
    </dgm:pt>
    <dgm:pt modelId="{C45C1922-CF16-45DF-B731-4BD03CA476F2}" type="pres">
      <dgm:prSet presAssocID="{D3BF93D3-9812-4E77-9DB4-B2AED0DF88B9}" presName="horz1" presStyleCnt="0"/>
      <dgm:spPr/>
    </dgm:pt>
    <dgm:pt modelId="{91CA1691-1257-4779-B01D-1BE5E0EC1E06}" type="pres">
      <dgm:prSet presAssocID="{D3BF93D3-9812-4E77-9DB4-B2AED0DF88B9}" presName="tx1" presStyleLbl="revTx" presStyleIdx="2" presStyleCnt="4"/>
      <dgm:spPr/>
    </dgm:pt>
    <dgm:pt modelId="{A7926259-30E5-4F26-97EE-80B0C245C025}" type="pres">
      <dgm:prSet presAssocID="{D3BF93D3-9812-4E77-9DB4-B2AED0DF88B9}" presName="vert1" presStyleCnt="0"/>
      <dgm:spPr/>
    </dgm:pt>
    <dgm:pt modelId="{0DB2FD14-943D-4277-A85C-F732DFA4D22E}" type="pres">
      <dgm:prSet presAssocID="{68F25E8D-931C-4E46-A836-994288075132}" presName="vertSpace2a" presStyleCnt="0"/>
      <dgm:spPr/>
    </dgm:pt>
    <dgm:pt modelId="{4EC8038D-D60D-40C5-B83D-762168050407}" type="pres">
      <dgm:prSet presAssocID="{68F25E8D-931C-4E46-A836-994288075132}" presName="horz2" presStyleCnt="0"/>
      <dgm:spPr/>
    </dgm:pt>
    <dgm:pt modelId="{2D7B2CB5-84AD-42F7-9AF2-2A8190AEC497}" type="pres">
      <dgm:prSet presAssocID="{68F25E8D-931C-4E46-A836-994288075132}" presName="horzSpace2" presStyleCnt="0"/>
      <dgm:spPr/>
    </dgm:pt>
    <dgm:pt modelId="{1DB1FAAA-DF11-4591-AA07-E002191E93D6}" type="pres">
      <dgm:prSet presAssocID="{68F25E8D-931C-4E46-A836-994288075132}" presName="tx2" presStyleLbl="revTx" presStyleIdx="3" presStyleCnt="4"/>
      <dgm:spPr/>
    </dgm:pt>
    <dgm:pt modelId="{EF2DEC87-BF58-47E8-B6F0-291BE0715AAA}" type="pres">
      <dgm:prSet presAssocID="{68F25E8D-931C-4E46-A836-994288075132}" presName="vert2" presStyleCnt="0"/>
      <dgm:spPr/>
    </dgm:pt>
    <dgm:pt modelId="{82AB7AF4-AC13-4222-A197-359B4A97CD77}" type="pres">
      <dgm:prSet presAssocID="{68F25E8D-931C-4E46-A836-994288075132}" presName="thinLine2b" presStyleLbl="callout" presStyleIdx="1" presStyleCnt="2"/>
      <dgm:spPr/>
    </dgm:pt>
    <dgm:pt modelId="{C9D92BC3-6C6A-4A99-884A-A603A67F2142}" type="pres">
      <dgm:prSet presAssocID="{68F25E8D-931C-4E46-A836-994288075132}" presName="vertSpace2b" presStyleCnt="0"/>
      <dgm:spPr/>
    </dgm:pt>
  </dgm:ptLst>
  <dgm:cxnLst>
    <dgm:cxn modelId="{E417CC13-AE7B-4ED0-B774-F83FED4608B1}" type="presOf" srcId="{8E8F2B22-2BE4-40F1-BE67-4A4A9D792AE1}" destId="{BB1A1E80-AE3F-4AB0-867D-8E25E6111CC6}" srcOrd="0" destOrd="0" presId="urn:microsoft.com/office/officeart/2008/layout/LinedList"/>
    <dgm:cxn modelId="{1F02B416-CEB7-433A-8A87-DC1F2780F0F2}" srcId="{D3BF93D3-9812-4E77-9DB4-B2AED0DF88B9}" destId="{68F25E8D-931C-4E46-A836-994288075132}" srcOrd="0" destOrd="0" parTransId="{3FD2EFD8-02D8-4461-B022-849BEA303DD6}" sibTransId="{FB045169-DA6D-4D45-BDE9-E8EA312FF0B7}"/>
    <dgm:cxn modelId="{6299D816-8EDA-4786-B521-3DE463A19A1C}" type="presOf" srcId="{68F25E8D-931C-4E46-A836-994288075132}" destId="{1DB1FAAA-DF11-4591-AA07-E002191E93D6}" srcOrd="0" destOrd="0" presId="urn:microsoft.com/office/officeart/2008/layout/LinedList"/>
    <dgm:cxn modelId="{E2B32164-C891-4BA2-A20D-C022D26EADAE}" type="presOf" srcId="{3C553E79-E940-48A2-B9A3-737CEA226D18}" destId="{206E5DB5-A8A0-4C07-945C-0A24B281710A}" srcOrd="0" destOrd="0" presId="urn:microsoft.com/office/officeart/2008/layout/LinedList"/>
    <dgm:cxn modelId="{06293851-ECBA-489F-B27D-51C072E9F1E6}" type="presOf" srcId="{006D04EA-FEC1-4EB2-9C2F-47DB9AFA4CA3}" destId="{C82B546A-C232-4D7B-9970-843C3923E024}" srcOrd="0" destOrd="0" presId="urn:microsoft.com/office/officeart/2008/layout/LinedList"/>
    <dgm:cxn modelId="{332AE995-C23D-4152-9A6A-9F32334EDCE3}" type="presOf" srcId="{D3BF93D3-9812-4E77-9DB4-B2AED0DF88B9}" destId="{91CA1691-1257-4779-B01D-1BE5E0EC1E06}" srcOrd="0" destOrd="0" presId="urn:microsoft.com/office/officeart/2008/layout/LinedList"/>
    <dgm:cxn modelId="{B5CE4EB7-B6F3-4BA5-93EE-70BC88D29328}" srcId="{8E8F2B22-2BE4-40F1-BE67-4A4A9D792AE1}" destId="{006D04EA-FEC1-4EB2-9C2F-47DB9AFA4CA3}" srcOrd="0" destOrd="0" parTransId="{EA0CBB80-F79F-4BBC-9368-C58E497A244C}" sibTransId="{19C191B6-3860-4EA6-A769-6C79BCA8806D}"/>
    <dgm:cxn modelId="{8ED16FD1-D9B6-4D07-B7CF-CC48B8349CD5}" srcId="{3C553E79-E940-48A2-B9A3-737CEA226D18}" destId="{D3BF93D3-9812-4E77-9DB4-B2AED0DF88B9}" srcOrd="1" destOrd="0" parTransId="{4ADD8AF3-5B16-496A-ABA7-099227221338}" sibTransId="{7471DCC3-5C2F-425D-A89A-CF326BE22CBB}"/>
    <dgm:cxn modelId="{4ECA18D7-D0BF-4D0E-ADC3-778E0FCB07B9}" srcId="{3C553E79-E940-48A2-B9A3-737CEA226D18}" destId="{8E8F2B22-2BE4-40F1-BE67-4A4A9D792AE1}" srcOrd="0" destOrd="0" parTransId="{F1A81692-0E70-45EA-9D4A-E3CF8CDDFB40}" sibTransId="{6DB6044B-F6DC-4E8A-857B-E7A39BA07854}"/>
    <dgm:cxn modelId="{D9206D07-7B64-42FD-8286-32F87C478B2A}" type="presParOf" srcId="{206E5DB5-A8A0-4C07-945C-0A24B281710A}" destId="{6CC606C5-67D5-402E-AADD-3311051E8038}" srcOrd="0" destOrd="0" presId="urn:microsoft.com/office/officeart/2008/layout/LinedList"/>
    <dgm:cxn modelId="{EEC61614-5F41-40C5-8EF5-4774113A7D4D}" type="presParOf" srcId="{206E5DB5-A8A0-4C07-945C-0A24B281710A}" destId="{5C5B8D05-61D3-423F-B0CD-D40FBEB37929}" srcOrd="1" destOrd="0" presId="urn:microsoft.com/office/officeart/2008/layout/LinedList"/>
    <dgm:cxn modelId="{B39C9579-D119-4462-A6EB-75D1B203411A}" type="presParOf" srcId="{5C5B8D05-61D3-423F-B0CD-D40FBEB37929}" destId="{BB1A1E80-AE3F-4AB0-867D-8E25E6111CC6}" srcOrd="0" destOrd="0" presId="urn:microsoft.com/office/officeart/2008/layout/LinedList"/>
    <dgm:cxn modelId="{38889BBC-B113-4ABE-A206-5EAACABA5D94}" type="presParOf" srcId="{5C5B8D05-61D3-423F-B0CD-D40FBEB37929}" destId="{94166310-69A1-44AD-9A8B-4A4F16AC0773}" srcOrd="1" destOrd="0" presId="urn:microsoft.com/office/officeart/2008/layout/LinedList"/>
    <dgm:cxn modelId="{04801E3E-BA5B-4A4D-8F94-C8F71F07C921}" type="presParOf" srcId="{94166310-69A1-44AD-9A8B-4A4F16AC0773}" destId="{5ABA1FAF-511B-4487-9473-2E8ED18F2DF9}" srcOrd="0" destOrd="0" presId="urn:microsoft.com/office/officeart/2008/layout/LinedList"/>
    <dgm:cxn modelId="{EBFC3350-096A-472B-A7C9-B823B49CDE32}" type="presParOf" srcId="{94166310-69A1-44AD-9A8B-4A4F16AC0773}" destId="{7A71CA05-5C86-4BD9-A26D-4AE8E0A9CCA9}" srcOrd="1" destOrd="0" presId="urn:microsoft.com/office/officeart/2008/layout/LinedList"/>
    <dgm:cxn modelId="{71A3B947-7A45-44B3-B498-6C14659E441F}" type="presParOf" srcId="{7A71CA05-5C86-4BD9-A26D-4AE8E0A9CCA9}" destId="{885FB763-2D9E-4C7D-A5FA-CFE6AE746B76}" srcOrd="0" destOrd="0" presId="urn:microsoft.com/office/officeart/2008/layout/LinedList"/>
    <dgm:cxn modelId="{DFF0B36B-C697-4CCA-9A06-C29E72734D6F}" type="presParOf" srcId="{7A71CA05-5C86-4BD9-A26D-4AE8E0A9CCA9}" destId="{C82B546A-C232-4D7B-9970-843C3923E024}" srcOrd="1" destOrd="0" presId="urn:microsoft.com/office/officeart/2008/layout/LinedList"/>
    <dgm:cxn modelId="{8A94EC0A-7A56-4AAA-9F2A-02CE198784A4}" type="presParOf" srcId="{7A71CA05-5C86-4BD9-A26D-4AE8E0A9CCA9}" destId="{BB6553E1-2744-4F77-9E5C-9F920350EEA9}" srcOrd="2" destOrd="0" presId="urn:microsoft.com/office/officeart/2008/layout/LinedList"/>
    <dgm:cxn modelId="{5F1C18AF-BF28-48A5-961A-04F3C333DD9A}" type="presParOf" srcId="{94166310-69A1-44AD-9A8B-4A4F16AC0773}" destId="{65411246-DB42-45D7-99FD-4782375BF142}" srcOrd="2" destOrd="0" presId="urn:microsoft.com/office/officeart/2008/layout/LinedList"/>
    <dgm:cxn modelId="{F4BA5A7E-FC92-4AB1-A681-B3D2AC44D7B6}" type="presParOf" srcId="{94166310-69A1-44AD-9A8B-4A4F16AC0773}" destId="{B2C24F86-6C5C-4E00-BD38-97FED08C9661}" srcOrd="3" destOrd="0" presId="urn:microsoft.com/office/officeart/2008/layout/LinedList"/>
    <dgm:cxn modelId="{1EA1BDCD-FABA-4E3A-839C-A8E2C82DDA98}" type="presParOf" srcId="{206E5DB5-A8A0-4C07-945C-0A24B281710A}" destId="{4969266B-C556-4731-B54C-2182A9BCD464}" srcOrd="2" destOrd="0" presId="urn:microsoft.com/office/officeart/2008/layout/LinedList"/>
    <dgm:cxn modelId="{8EE96B98-BF19-45A4-A04E-AEF9E5AF6343}" type="presParOf" srcId="{206E5DB5-A8A0-4C07-945C-0A24B281710A}" destId="{C45C1922-CF16-45DF-B731-4BD03CA476F2}" srcOrd="3" destOrd="0" presId="urn:microsoft.com/office/officeart/2008/layout/LinedList"/>
    <dgm:cxn modelId="{DBA6D183-0975-4559-BD65-7A9C6067B451}" type="presParOf" srcId="{C45C1922-CF16-45DF-B731-4BD03CA476F2}" destId="{91CA1691-1257-4779-B01D-1BE5E0EC1E06}" srcOrd="0" destOrd="0" presId="urn:microsoft.com/office/officeart/2008/layout/LinedList"/>
    <dgm:cxn modelId="{A6178BB8-4E05-4659-91CD-32679D81DB40}" type="presParOf" srcId="{C45C1922-CF16-45DF-B731-4BD03CA476F2}" destId="{A7926259-30E5-4F26-97EE-80B0C245C025}" srcOrd="1" destOrd="0" presId="urn:microsoft.com/office/officeart/2008/layout/LinedList"/>
    <dgm:cxn modelId="{4C57A53C-60E0-40F1-AE9E-E42408E16F76}" type="presParOf" srcId="{A7926259-30E5-4F26-97EE-80B0C245C025}" destId="{0DB2FD14-943D-4277-A85C-F732DFA4D22E}" srcOrd="0" destOrd="0" presId="urn:microsoft.com/office/officeart/2008/layout/LinedList"/>
    <dgm:cxn modelId="{675B02A2-DC00-4CDB-8EF3-244C3243A63A}" type="presParOf" srcId="{A7926259-30E5-4F26-97EE-80B0C245C025}" destId="{4EC8038D-D60D-40C5-B83D-762168050407}" srcOrd="1" destOrd="0" presId="urn:microsoft.com/office/officeart/2008/layout/LinedList"/>
    <dgm:cxn modelId="{43DBB84D-5BAB-4447-B6F7-1BF53AA3C743}" type="presParOf" srcId="{4EC8038D-D60D-40C5-B83D-762168050407}" destId="{2D7B2CB5-84AD-42F7-9AF2-2A8190AEC497}" srcOrd="0" destOrd="0" presId="urn:microsoft.com/office/officeart/2008/layout/LinedList"/>
    <dgm:cxn modelId="{BD35A730-4AFD-4128-8020-18DB0C443158}" type="presParOf" srcId="{4EC8038D-D60D-40C5-B83D-762168050407}" destId="{1DB1FAAA-DF11-4591-AA07-E002191E93D6}" srcOrd="1" destOrd="0" presId="urn:microsoft.com/office/officeart/2008/layout/LinedList"/>
    <dgm:cxn modelId="{24C13BD4-53B8-46EA-AD05-755CFFCE46F3}" type="presParOf" srcId="{4EC8038D-D60D-40C5-B83D-762168050407}" destId="{EF2DEC87-BF58-47E8-B6F0-291BE0715AAA}" srcOrd="2" destOrd="0" presId="urn:microsoft.com/office/officeart/2008/layout/LinedList"/>
    <dgm:cxn modelId="{695C801C-92F2-444A-A898-7C6E4EF49C44}" type="presParOf" srcId="{A7926259-30E5-4F26-97EE-80B0C245C025}" destId="{82AB7AF4-AC13-4222-A197-359B4A97CD77}" srcOrd="2" destOrd="0" presId="urn:microsoft.com/office/officeart/2008/layout/LinedList"/>
    <dgm:cxn modelId="{872112CD-8AC6-4E1E-ADD9-5E1DC5558760}" type="presParOf" srcId="{A7926259-30E5-4F26-97EE-80B0C245C025}" destId="{C9D92BC3-6C6A-4A99-884A-A603A67F214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8F6A1A-D8D6-4FF8-808D-E4DBFE59D148}"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A4BAC583-F8D7-4A30-ADD3-A39E4128256C}">
      <dgm:prSet phldrT="[Text]" phldr="0"/>
      <dgm:spPr/>
      <dgm:t>
        <a:bodyPr/>
        <a:lstStyle/>
        <a:p>
          <a:r>
            <a:rPr lang="en-US"/>
            <a:t>Robert </a:t>
          </a:r>
          <a:r>
            <a:rPr lang="en-US" err="1"/>
            <a:t>Davilla</a:t>
          </a:r>
          <a:r>
            <a:rPr lang="en-US"/>
            <a:t>, RN, PHN</a:t>
          </a:r>
        </a:p>
      </dgm:t>
    </dgm:pt>
    <dgm:pt modelId="{8F9FE206-B124-4AB9-A72E-E799324768DC}" type="parTrans" cxnId="{160B2149-881A-41B6-BA18-8E3DBC6E8CEB}">
      <dgm:prSet/>
      <dgm:spPr/>
      <dgm:t>
        <a:bodyPr/>
        <a:lstStyle/>
        <a:p>
          <a:endParaRPr lang="en-US"/>
        </a:p>
      </dgm:t>
    </dgm:pt>
    <dgm:pt modelId="{02DB3DF3-CBAE-4084-B8DB-ECE56FD1D4EB}" type="sibTrans" cxnId="{160B2149-881A-41B6-BA18-8E3DBC6E8CEB}">
      <dgm:prSet/>
      <dgm:spPr/>
      <dgm:t>
        <a:bodyPr/>
        <a:lstStyle/>
        <a:p>
          <a:endParaRPr lang="en-US"/>
        </a:p>
      </dgm:t>
    </dgm:pt>
    <dgm:pt modelId="{CD957899-CAE2-4E9B-AA33-681D1C91BCD0}">
      <dgm:prSet phldrT="[Text]" phldr="0"/>
      <dgm:spPr/>
      <dgm:t>
        <a:bodyPr/>
        <a:lstStyle/>
        <a:p>
          <a:pPr rtl="0"/>
          <a:r>
            <a:rPr lang="en-US" err="1"/>
            <a:t>Onike</a:t>
          </a:r>
          <a:r>
            <a:rPr lang="en-US"/>
            <a:t> </a:t>
          </a:r>
          <a:r>
            <a:rPr lang="en-US" err="1"/>
            <a:t>Willams</a:t>
          </a:r>
          <a:r>
            <a:rPr lang="en-US"/>
            <a:t>, </a:t>
          </a:r>
          <a:r>
            <a:rPr lang="en-US">
              <a:latin typeface="Bell MT"/>
            </a:rPr>
            <a:t>MSN, NP-C, PHN</a:t>
          </a:r>
          <a:endParaRPr lang="en-US"/>
        </a:p>
      </dgm:t>
    </dgm:pt>
    <dgm:pt modelId="{274B2658-646D-4106-8ABB-12B1534E1EBF}" type="parTrans" cxnId="{9C5C6250-F2F5-491B-B7DD-4DD59D11178E}">
      <dgm:prSet/>
      <dgm:spPr/>
      <dgm:t>
        <a:bodyPr/>
        <a:lstStyle/>
        <a:p>
          <a:endParaRPr lang="en-US"/>
        </a:p>
      </dgm:t>
    </dgm:pt>
    <dgm:pt modelId="{EEF57952-FEA5-4041-8936-A206E9B04CAE}" type="sibTrans" cxnId="{9C5C6250-F2F5-491B-B7DD-4DD59D11178E}">
      <dgm:prSet/>
      <dgm:spPr/>
      <dgm:t>
        <a:bodyPr/>
        <a:lstStyle/>
        <a:p>
          <a:endParaRPr lang="en-US"/>
        </a:p>
      </dgm:t>
    </dgm:pt>
    <dgm:pt modelId="{940AEBFF-5D25-443E-8DBE-BC2D3E69B1C4}">
      <dgm:prSet phldrT="[Text]" phldr="0"/>
      <dgm:spPr/>
      <dgm:t>
        <a:bodyPr/>
        <a:lstStyle/>
        <a:p>
          <a:pPr rtl="0"/>
          <a:r>
            <a:rPr lang="en-US"/>
            <a:t>Ferdinand </a:t>
          </a:r>
          <a:r>
            <a:rPr lang="en-US" err="1"/>
            <a:t>Mabeya</a:t>
          </a:r>
          <a:r>
            <a:rPr lang="en-US">
              <a:latin typeface="Bell MT"/>
            </a:rPr>
            <a:t> Process Eng., Grad Student</a:t>
          </a:r>
          <a:endParaRPr lang="en-US"/>
        </a:p>
      </dgm:t>
    </dgm:pt>
    <dgm:pt modelId="{437A012C-AC61-4540-B06A-0DD7B46A03C2}" type="parTrans" cxnId="{3BC61507-B63A-4ED2-A328-8A06CF69686D}">
      <dgm:prSet/>
      <dgm:spPr/>
      <dgm:t>
        <a:bodyPr/>
        <a:lstStyle/>
        <a:p>
          <a:endParaRPr lang="en-US"/>
        </a:p>
      </dgm:t>
    </dgm:pt>
    <dgm:pt modelId="{385CC2AE-25BD-4BD8-8209-A332C61D285B}" type="sibTrans" cxnId="{3BC61507-B63A-4ED2-A328-8A06CF69686D}">
      <dgm:prSet/>
      <dgm:spPr/>
      <dgm:t>
        <a:bodyPr/>
        <a:lstStyle/>
        <a:p>
          <a:endParaRPr lang="en-US"/>
        </a:p>
      </dgm:t>
    </dgm:pt>
    <dgm:pt modelId="{6EC71A6A-CC4A-4434-8ACF-CDB91780F42A}">
      <dgm:prSet phldrT="[Text]" phldr="0"/>
      <dgm:spPr/>
      <dgm:t>
        <a:bodyPr/>
        <a:lstStyle/>
        <a:p>
          <a:pPr rtl="0"/>
          <a:r>
            <a:rPr lang="en-US"/>
            <a:t>Ann Garton</a:t>
          </a:r>
          <a:r>
            <a:rPr lang="en-US">
              <a:latin typeface="Bell MT"/>
            </a:rPr>
            <a:t>, MSN, RN, CNE</a:t>
          </a:r>
          <a:endParaRPr lang="en-US"/>
        </a:p>
      </dgm:t>
    </dgm:pt>
    <dgm:pt modelId="{7240694E-9927-4A78-A91D-3BD59F13293C}" type="parTrans" cxnId="{E4D6EE5E-A3AA-495D-904E-17357C1A9A91}">
      <dgm:prSet/>
      <dgm:spPr/>
      <dgm:t>
        <a:bodyPr/>
        <a:lstStyle/>
        <a:p>
          <a:endParaRPr lang="en-US"/>
        </a:p>
      </dgm:t>
    </dgm:pt>
    <dgm:pt modelId="{97ECBC73-917E-404D-BAD5-687BE70F72BE}" type="sibTrans" cxnId="{E4D6EE5E-A3AA-495D-904E-17357C1A9A91}">
      <dgm:prSet/>
      <dgm:spPr/>
      <dgm:t>
        <a:bodyPr/>
        <a:lstStyle/>
        <a:p>
          <a:endParaRPr lang="en-US"/>
        </a:p>
      </dgm:t>
    </dgm:pt>
    <dgm:pt modelId="{165850FC-192C-493B-9FC3-8E9F4C461BFE}">
      <dgm:prSet phldrT="[Text]" phldr="0"/>
      <dgm:spPr/>
      <dgm:t>
        <a:bodyPr/>
        <a:lstStyle/>
        <a:p>
          <a:r>
            <a:rPr lang="en-US"/>
            <a:t>Aruna, Coach, Prototyping</a:t>
          </a:r>
        </a:p>
      </dgm:t>
    </dgm:pt>
    <dgm:pt modelId="{B27D86A2-38E0-4662-BFAB-71B21B59D384}" type="parTrans" cxnId="{0466B439-E485-45E3-A89C-233A064BD61E}">
      <dgm:prSet/>
      <dgm:spPr/>
      <dgm:t>
        <a:bodyPr/>
        <a:lstStyle/>
        <a:p>
          <a:endParaRPr lang="en-US"/>
        </a:p>
      </dgm:t>
    </dgm:pt>
    <dgm:pt modelId="{996F359D-E2D5-4E66-8E07-7BDC43C2869D}" type="sibTrans" cxnId="{0466B439-E485-45E3-A89C-233A064BD61E}">
      <dgm:prSet/>
      <dgm:spPr/>
      <dgm:t>
        <a:bodyPr/>
        <a:lstStyle/>
        <a:p>
          <a:endParaRPr lang="en-US"/>
        </a:p>
      </dgm:t>
    </dgm:pt>
    <dgm:pt modelId="{34724DDE-B09B-48AC-B0FF-D7CBE52D5DC2}">
      <dgm:prSet phldrT="[Text]" phldr="0"/>
      <dgm:spPr/>
      <dgm:t>
        <a:bodyPr/>
        <a:lstStyle/>
        <a:p>
          <a:pPr rtl="0"/>
          <a:r>
            <a:rPr lang="en-US"/>
            <a:t>Nakia</a:t>
          </a:r>
          <a:r>
            <a:rPr lang="en-US">
              <a:latin typeface="Bell MT"/>
            </a:rPr>
            <a:t> </a:t>
          </a:r>
          <a:r>
            <a:rPr lang="en-US"/>
            <a:t> </a:t>
          </a:r>
          <a:r>
            <a:rPr lang="en-US" err="1"/>
            <a:t>Melecio</a:t>
          </a:r>
          <a:r>
            <a:rPr lang="en-US"/>
            <a:t>, Coach</a:t>
          </a:r>
        </a:p>
      </dgm:t>
    </dgm:pt>
    <dgm:pt modelId="{46EC71BA-208A-4112-A8C5-2F32DC4419C9}" type="parTrans" cxnId="{3A2350BC-4273-4526-A749-EC479184B3ED}">
      <dgm:prSet/>
      <dgm:spPr/>
      <dgm:t>
        <a:bodyPr/>
        <a:lstStyle/>
        <a:p>
          <a:endParaRPr lang="en-US"/>
        </a:p>
      </dgm:t>
    </dgm:pt>
    <dgm:pt modelId="{35A4A83B-76CC-4A9C-8125-005B3A34A4B1}" type="sibTrans" cxnId="{3A2350BC-4273-4526-A749-EC479184B3ED}">
      <dgm:prSet/>
      <dgm:spPr/>
      <dgm:t>
        <a:bodyPr/>
        <a:lstStyle/>
        <a:p>
          <a:endParaRPr lang="en-US"/>
        </a:p>
      </dgm:t>
    </dgm:pt>
    <dgm:pt modelId="{DDA852F1-FED8-4B5F-B502-B288ABFAF11E}">
      <dgm:prSet phldrT="[Text]" phldr="0"/>
      <dgm:spPr/>
      <dgm:t>
        <a:bodyPr/>
        <a:lstStyle/>
        <a:p>
          <a:r>
            <a:rPr lang="en-US"/>
            <a:t>Sam Robinson, Microsoft Advisor</a:t>
          </a:r>
        </a:p>
      </dgm:t>
    </dgm:pt>
    <dgm:pt modelId="{D71096F0-AB74-4B7C-B568-934A11D78A96}" type="parTrans" cxnId="{61464CA3-5953-4B0B-A790-999AB71A20BF}">
      <dgm:prSet/>
      <dgm:spPr/>
      <dgm:t>
        <a:bodyPr/>
        <a:lstStyle/>
        <a:p>
          <a:endParaRPr lang="en-US"/>
        </a:p>
      </dgm:t>
    </dgm:pt>
    <dgm:pt modelId="{AEFA6BFC-EBD1-4229-95B7-A5DB76E08072}" type="sibTrans" cxnId="{61464CA3-5953-4B0B-A790-999AB71A20BF}">
      <dgm:prSet/>
      <dgm:spPr/>
      <dgm:t>
        <a:bodyPr/>
        <a:lstStyle/>
        <a:p>
          <a:endParaRPr lang="en-US"/>
        </a:p>
      </dgm:t>
    </dgm:pt>
    <dgm:pt modelId="{D77BCC1F-F61E-442F-9028-5893714719D7}" type="pres">
      <dgm:prSet presAssocID="{058F6A1A-D8D6-4FF8-808D-E4DBFE59D148}" presName="Name0" presStyleCnt="0">
        <dgm:presLayoutVars>
          <dgm:dir/>
          <dgm:resizeHandles val="exact"/>
        </dgm:presLayoutVars>
      </dgm:prSet>
      <dgm:spPr/>
    </dgm:pt>
    <dgm:pt modelId="{8F2A0D6D-D0FD-406D-8509-921F13D1AA64}" type="pres">
      <dgm:prSet presAssocID="{A4BAC583-F8D7-4A30-ADD3-A39E4128256C}" presName="composite" presStyleCnt="0"/>
      <dgm:spPr/>
    </dgm:pt>
    <dgm:pt modelId="{F162C8EA-610F-4603-BA8C-520A1F2ED699}" type="pres">
      <dgm:prSet presAssocID="{A4BAC583-F8D7-4A30-ADD3-A39E4128256C}" presName="rect1" presStyleLbl="trAlignAcc1" presStyleIdx="0" presStyleCnt="7">
        <dgm:presLayoutVars>
          <dgm:bulletEnabled val="1"/>
        </dgm:presLayoutVars>
      </dgm:prSet>
      <dgm:spPr/>
    </dgm:pt>
    <dgm:pt modelId="{03A796F9-2B38-42D8-A4CD-DEA0FF52FBB7}" type="pres">
      <dgm:prSet presAssocID="{A4BAC583-F8D7-4A30-ADD3-A39E4128256C}" presName="rect2" presStyleLbl="fgImgPlace1" presStyleIdx="0" presStyleCnt="7"/>
      <dgm:spPr/>
    </dgm:pt>
    <dgm:pt modelId="{DD4F4959-F5DB-486D-A693-F82699A36109}" type="pres">
      <dgm:prSet presAssocID="{02DB3DF3-CBAE-4084-B8DB-ECE56FD1D4EB}" presName="sibTrans" presStyleCnt="0"/>
      <dgm:spPr/>
    </dgm:pt>
    <dgm:pt modelId="{C1ACCCDB-02F2-4B90-B27C-226AB6928145}" type="pres">
      <dgm:prSet presAssocID="{CD957899-CAE2-4E9B-AA33-681D1C91BCD0}" presName="composite" presStyleCnt="0"/>
      <dgm:spPr/>
    </dgm:pt>
    <dgm:pt modelId="{5D34A86C-C94D-48CF-85E2-51BABA70A4FD}" type="pres">
      <dgm:prSet presAssocID="{CD957899-CAE2-4E9B-AA33-681D1C91BCD0}" presName="rect1" presStyleLbl="trAlignAcc1" presStyleIdx="1" presStyleCnt="7">
        <dgm:presLayoutVars>
          <dgm:bulletEnabled val="1"/>
        </dgm:presLayoutVars>
      </dgm:prSet>
      <dgm:spPr/>
    </dgm:pt>
    <dgm:pt modelId="{13F8B7F1-EA0E-4BFA-8738-FD3FB44B93BC}" type="pres">
      <dgm:prSet presAssocID="{CD957899-CAE2-4E9B-AA33-681D1C91BCD0}" presName="rect2" presStyleLbl="fgImgPlace1" presStyleIdx="1" presStyleCnt="7"/>
      <dgm:spPr/>
    </dgm:pt>
    <dgm:pt modelId="{4873BBCF-52A9-4B06-9566-DFA2AE758961}" type="pres">
      <dgm:prSet presAssocID="{EEF57952-FEA5-4041-8936-A206E9B04CAE}" presName="sibTrans" presStyleCnt="0"/>
      <dgm:spPr/>
    </dgm:pt>
    <dgm:pt modelId="{57366EFF-5EA4-4BED-A55B-725AE9F704CE}" type="pres">
      <dgm:prSet presAssocID="{940AEBFF-5D25-443E-8DBE-BC2D3E69B1C4}" presName="composite" presStyleCnt="0"/>
      <dgm:spPr/>
    </dgm:pt>
    <dgm:pt modelId="{7F20B93D-076D-4095-BC4E-7AB4FF4B0F82}" type="pres">
      <dgm:prSet presAssocID="{940AEBFF-5D25-443E-8DBE-BC2D3E69B1C4}" presName="rect1" presStyleLbl="trAlignAcc1" presStyleIdx="2" presStyleCnt="7">
        <dgm:presLayoutVars>
          <dgm:bulletEnabled val="1"/>
        </dgm:presLayoutVars>
      </dgm:prSet>
      <dgm:spPr/>
    </dgm:pt>
    <dgm:pt modelId="{E09EB9EA-1485-45AE-BE0A-BC388174A2D5}" type="pres">
      <dgm:prSet presAssocID="{940AEBFF-5D25-443E-8DBE-BC2D3E69B1C4}" presName="rect2" presStyleLbl="fgImgPlace1" presStyleIdx="2" presStyleCnt="7"/>
      <dgm:spPr/>
    </dgm:pt>
    <dgm:pt modelId="{4811096E-66FF-48BB-B549-EDCCA6081F74}" type="pres">
      <dgm:prSet presAssocID="{385CC2AE-25BD-4BD8-8209-A332C61D285B}" presName="sibTrans" presStyleCnt="0"/>
      <dgm:spPr/>
    </dgm:pt>
    <dgm:pt modelId="{5341C864-4317-4085-BA3C-D93E24ADD210}" type="pres">
      <dgm:prSet presAssocID="{6EC71A6A-CC4A-4434-8ACF-CDB91780F42A}" presName="composite" presStyleCnt="0"/>
      <dgm:spPr/>
    </dgm:pt>
    <dgm:pt modelId="{57821C5F-69EE-4438-9D04-566B3BDD54C2}" type="pres">
      <dgm:prSet presAssocID="{6EC71A6A-CC4A-4434-8ACF-CDB91780F42A}" presName="rect1" presStyleLbl="trAlignAcc1" presStyleIdx="3" presStyleCnt="7">
        <dgm:presLayoutVars>
          <dgm:bulletEnabled val="1"/>
        </dgm:presLayoutVars>
      </dgm:prSet>
      <dgm:spPr/>
    </dgm:pt>
    <dgm:pt modelId="{AA096B12-25CD-4CE1-A76A-5B48DCA68473}" type="pres">
      <dgm:prSet presAssocID="{6EC71A6A-CC4A-4434-8ACF-CDB91780F42A}" presName="rect2" presStyleLbl="fgImgPlace1" presStyleIdx="3" presStyleCnt="7"/>
      <dgm:spPr/>
    </dgm:pt>
    <dgm:pt modelId="{F10A43ED-42FB-4431-89F0-8E8C5B49D00F}" type="pres">
      <dgm:prSet presAssocID="{97ECBC73-917E-404D-BAD5-687BE70F72BE}" presName="sibTrans" presStyleCnt="0"/>
      <dgm:spPr/>
    </dgm:pt>
    <dgm:pt modelId="{20351646-CAE2-4007-A224-132AF8357832}" type="pres">
      <dgm:prSet presAssocID="{DDA852F1-FED8-4B5F-B502-B288ABFAF11E}" presName="composite" presStyleCnt="0"/>
      <dgm:spPr/>
    </dgm:pt>
    <dgm:pt modelId="{BB009E65-483B-4BBD-AD69-C59816B52C20}" type="pres">
      <dgm:prSet presAssocID="{DDA852F1-FED8-4B5F-B502-B288ABFAF11E}" presName="rect1" presStyleLbl="trAlignAcc1" presStyleIdx="4" presStyleCnt="7">
        <dgm:presLayoutVars>
          <dgm:bulletEnabled val="1"/>
        </dgm:presLayoutVars>
      </dgm:prSet>
      <dgm:spPr/>
    </dgm:pt>
    <dgm:pt modelId="{26C810A4-B1A2-47F0-8177-652CEB00B1C6}" type="pres">
      <dgm:prSet presAssocID="{DDA852F1-FED8-4B5F-B502-B288ABFAF11E}" presName="rect2" presStyleLbl="fgImgPlace1" presStyleIdx="4" presStyleCnt="7"/>
      <dgm:spPr>
        <a:blipFill>
          <a:blip xmlns:r="http://schemas.openxmlformats.org/officeDocument/2006/relationships" r:embed="rId1"/>
          <a:srcRect/>
          <a:stretch>
            <a:fillRect l="-11000" r="-11000"/>
          </a:stretch>
        </a:blipFill>
      </dgm:spPr>
    </dgm:pt>
    <dgm:pt modelId="{E14BF7C2-B346-4D42-B218-D270DE3A051A}" type="pres">
      <dgm:prSet presAssocID="{AEFA6BFC-EBD1-4229-95B7-A5DB76E08072}" presName="sibTrans" presStyleCnt="0"/>
      <dgm:spPr/>
    </dgm:pt>
    <dgm:pt modelId="{67DB109F-0699-4CB6-B896-64ABA8BF5402}" type="pres">
      <dgm:prSet presAssocID="{165850FC-192C-493B-9FC3-8E9F4C461BFE}" presName="composite" presStyleCnt="0"/>
      <dgm:spPr/>
    </dgm:pt>
    <dgm:pt modelId="{28A24040-2B8E-4179-9DE8-7801E6C5D3B8}" type="pres">
      <dgm:prSet presAssocID="{165850FC-192C-493B-9FC3-8E9F4C461BFE}" presName="rect1" presStyleLbl="trAlignAcc1" presStyleIdx="5" presStyleCnt="7">
        <dgm:presLayoutVars>
          <dgm:bulletEnabled val="1"/>
        </dgm:presLayoutVars>
      </dgm:prSet>
      <dgm:spPr/>
    </dgm:pt>
    <dgm:pt modelId="{B5C987D8-F49E-44A4-BFED-A6A540438649}" type="pres">
      <dgm:prSet presAssocID="{165850FC-192C-493B-9FC3-8E9F4C461BFE}" presName="rect2" presStyleLbl="fgImgPlace1" presStyleIdx="5"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57175CA9-084D-4CA6-B41A-F0B7ABE46C6F}" type="pres">
      <dgm:prSet presAssocID="{996F359D-E2D5-4E66-8E07-7BDC43C2869D}" presName="sibTrans" presStyleCnt="0"/>
      <dgm:spPr/>
    </dgm:pt>
    <dgm:pt modelId="{6E59AC09-D79A-4921-BB54-E99E90421059}" type="pres">
      <dgm:prSet presAssocID="{34724DDE-B09B-48AC-B0FF-D7CBE52D5DC2}" presName="composite" presStyleCnt="0"/>
      <dgm:spPr/>
    </dgm:pt>
    <dgm:pt modelId="{565BD6F0-C9EC-46EA-A837-F230AB6F9E31}" type="pres">
      <dgm:prSet presAssocID="{34724DDE-B09B-48AC-B0FF-D7CBE52D5DC2}" presName="rect1" presStyleLbl="trAlignAcc1" presStyleIdx="6" presStyleCnt="7">
        <dgm:presLayoutVars>
          <dgm:bulletEnabled val="1"/>
        </dgm:presLayoutVars>
      </dgm:prSet>
      <dgm:spPr/>
    </dgm:pt>
    <dgm:pt modelId="{6F325ADE-8109-455C-B6E8-426AE58DAC6B}" type="pres">
      <dgm:prSet presAssocID="{34724DDE-B09B-48AC-B0FF-D7CBE52D5DC2}" presName="rect2" presStyleLbl="fgImgPlace1" presStyleIdx="6" presStyleCnt="7"/>
      <dgm:spPr/>
    </dgm:pt>
  </dgm:ptLst>
  <dgm:cxnLst>
    <dgm:cxn modelId="{3BC61507-B63A-4ED2-A328-8A06CF69686D}" srcId="{058F6A1A-D8D6-4FF8-808D-E4DBFE59D148}" destId="{940AEBFF-5D25-443E-8DBE-BC2D3E69B1C4}" srcOrd="2" destOrd="0" parTransId="{437A012C-AC61-4540-B06A-0DD7B46A03C2}" sibTransId="{385CC2AE-25BD-4BD8-8209-A332C61D285B}"/>
    <dgm:cxn modelId="{653FE412-6030-4BF1-B3EC-28E65CF1E3F4}" type="presOf" srcId="{A4BAC583-F8D7-4A30-ADD3-A39E4128256C}" destId="{F162C8EA-610F-4603-BA8C-520A1F2ED699}" srcOrd="0" destOrd="0" presId="urn:microsoft.com/office/officeart/2008/layout/PictureStrips"/>
    <dgm:cxn modelId="{0466B439-E485-45E3-A89C-233A064BD61E}" srcId="{058F6A1A-D8D6-4FF8-808D-E4DBFE59D148}" destId="{165850FC-192C-493B-9FC3-8E9F4C461BFE}" srcOrd="5" destOrd="0" parTransId="{B27D86A2-38E0-4662-BFAB-71B21B59D384}" sibTransId="{996F359D-E2D5-4E66-8E07-7BDC43C2869D}"/>
    <dgm:cxn modelId="{E4D6EE5E-A3AA-495D-904E-17357C1A9A91}" srcId="{058F6A1A-D8D6-4FF8-808D-E4DBFE59D148}" destId="{6EC71A6A-CC4A-4434-8ACF-CDB91780F42A}" srcOrd="3" destOrd="0" parTransId="{7240694E-9927-4A78-A91D-3BD59F13293C}" sibTransId="{97ECBC73-917E-404D-BAD5-687BE70F72BE}"/>
    <dgm:cxn modelId="{160B2149-881A-41B6-BA18-8E3DBC6E8CEB}" srcId="{058F6A1A-D8D6-4FF8-808D-E4DBFE59D148}" destId="{A4BAC583-F8D7-4A30-ADD3-A39E4128256C}" srcOrd="0" destOrd="0" parTransId="{8F9FE206-B124-4AB9-A72E-E799324768DC}" sibTransId="{02DB3DF3-CBAE-4084-B8DB-ECE56FD1D4EB}"/>
    <dgm:cxn modelId="{9C5C6250-F2F5-491B-B7DD-4DD59D11178E}" srcId="{058F6A1A-D8D6-4FF8-808D-E4DBFE59D148}" destId="{CD957899-CAE2-4E9B-AA33-681D1C91BCD0}" srcOrd="1" destOrd="0" parTransId="{274B2658-646D-4106-8ABB-12B1534E1EBF}" sibTransId="{EEF57952-FEA5-4041-8936-A206E9B04CAE}"/>
    <dgm:cxn modelId="{B13D6C89-D0BF-4B33-B839-8AD772BB9083}" type="presOf" srcId="{6EC71A6A-CC4A-4434-8ACF-CDB91780F42A}" destId="{57821C5F-69EE-4438-9D04-566B3BDD54C2}" srcOrd="0" destOrd="0" presId="urn:microsoft.com/office/officeart/2008/layout/PictureStrips"/>
    <dgm:cxn modelId="{61464CA3-5953-4B0B-A790-999AB71A20BF}" srcId="{058F6A1A-D8D6-4FF8-808D-E4DBFE59D148}" destId="{DDA852F1-FED8-4B5F-B502-B288ABFAF11E}" srcOrd="4" destOrd="0" parTransId="{D71096F0-AB74-4B7C-B568-934A11D78A96}" sibTransId="{AEFA6BFC-EBD1-4229-95B7-A5DB76E08072}"/>
    <dgm:cxn modelId="{0B6421B7-8B1F-4E6E-B0C0-09DC614C00E1}" type="presOf" srcId="{CD957899-CAE2-4E9B-AA33-681D1C91BCD0}" destId="{5D34A86C-C94D-48CF-85E2-51BABA70A4FD}" srcOrd="0" destOrd="0" presId="urn:microsoft.com/office/officeart/2008/layout/PictureStrips"/>
    <dgm:cxn modelId="{2D3F45B9-C6B5-4767-B287-AC2D6E0843FC}" type="presOf" srcId="{058F6A1A-D8D6-4FF8-808D-E4DBFE59D148}" destId="{D77BCC1F-F61E-442F-9028-5893714719D7}" srcOrd="0" destOrd="0" presId="urn:microsoft.com/office/officeart/2008/layout/PictureStrips"/>
    <dgm:cxn modelId="{C55556BB-CA01-48AE-A503-4E16970083C5}" type="presOf" srcId="{165850FC-192C-493B-9FC3-8E9F4C461BFE}" destId="{28A24040-2B8E-4179-9DE8-7801E6C5D3B8}" srcOrd="0" destOrd="0" presId="urn:microsoft.com/office/officeart/2008/layout/PictureStrips"/>
    <dgm:cxn modelId="{3A2350BC-4273-4526-A749-EC479184B3ED}" srcId="{058F6A1A-D8D6-4FF8-808D-E4DBFE59D148}" destId="{34724DDE-B09B-48AC-B0FF-D7CBE52D5DC2}" srcOrd="6" destOrd="0" parTransId="{46EC71BA-208A-4112-A8C5-2F32DC4419C9}" sibTransId="{35A4A83B-76CC-4A9C-8125-005B3A34A4B1}"/>
    <dgm:cxn modelId="{518087C3-341F-4162-AA0C-331B033C18FE}" type="presOf" srcId="{940AEBFF-5D25-443E-8DBE-BC2D3E69B1C4}" destId="{7F20B93D-076D-4095-BC4E-7AB4FF4B0F82}" srcOrd="0" destOrd="0" presId="urn:microsoft.com/office/officeart/2008/layout/PictureStrips"/>
    <dgm:cxn modelId="{64C06DC7-756D-474C-876F-A04DD370C17F}" type="presOf" srcId="{34724DDE-B09B-48AC-B0FF-D7CBE52D5DC2}" destId="{565BD6F0-C9EC-46EA-A837-F230AB6F9E31}" srcOrd="0" destOrd="0" presId="urn:microsoft.com/office/officeart/2008/layout/PictureStrips"/>
    <dgm:cxn modelId="{FFD845D7-8013-4672-B05F-BEB5F0D66E66}" type="presOf" srcId="{DDA852F1-FED8-4B5F-B502-B288ABFAF11E}" destId="{BB009E65-483B-4BBD-AD69-C59816B52C20}" srcOrd="0" destOrd="0" presId="urn:microsoft.com/office/officeart/2008/layout/PictureStrips"/>
    <dgm:cxn modelId="{C180B343-A8AB-4A33-9B5E-9283E4AA818D}" type="presParOf" srcId="{D77BCC1F-F61E-442F-9028-5893714719D7}" destId="{8F2A0D6D-D0FD-406D-8509-921F13D1AA64}" srcOrd="0" destOrd="0" presId="urn:microsoft.com/office/officeart/2008/layout/PictureStrips"/>
    <dgm:cxn modelId="{0CABAB3D-CC2D-4493-9DC3-2C28FF5C9CE3}" type="presParOf" srcId="{8F2A0D6D-D0FD-406D-8509-921F13D1AA64}" destId="{F162C8EA-610F-4603-BA8C-520A1F2ED699}" srcOrd="0" destOrd="0" presId="urn:microsoft.com/office/officeart/2008/layout/PictureStrips"/>
    <dgm:cxn modelId="{32BC988B-ECEC-4A51-952A-6ECE39D89D1B}" type="presParOf" srcId="{8F2A0D6D-D0FD-406D-8509-921F13D1AA64}" destId="{03A796F9-2B38-42D8-A4CD-DEA0FF52FBB7}" srcOrd="1" destOrd="0" presId="urn:microsoft.com/office/officeart/2008/layout/PictureStrips"/>
    <dgm:cxn modelId="{1AA12D5F-B7BA-4C01-8DAA-C8458C9567D8}" type="presParOf" srcId="{D77BCC1F-F61E-442F-9028-5893714719D7}" destId="{DD4F4959-F5DB-486D-A693-F82699A36109}" srcOrd="1" destOrd="0" presId="urn:microsoft.com/office/officeart/2008/layout/PictureStrips"/>
    <dgm:cxn modelId="{E206C5E4-278D-45D0-AE72-F42951990BE5}" type="presParOf" srcId="{D77BCC1F-F61E-442F-9028-5893714719D7}" destId="{C1ACCCDB-02F2-4B90-B27C-226AB6928145}" srcOrd="2" destOrd="0" presId="urn:microsoft.com/office/officeart/2008/layout/PictureStrips"/>
    <dgm:cxn modelId="{821B57DC-B814-4AA7-BC4F-E3E23F0FB797}" type="presParOf" srcId="{C1ACCCDB-02F2-4B90-B27C-226AB6928145}" destId="{5D34A86C-C94D-48CF-85E2-51BABA70A4FD}" srcOrd="0" destOrd="0" presId="urn:microsoft.com/office/officeart/2008/layout/PictureStrips"/>
    <dgm:cxn modelId="{0A27A358-2452-471C-ABAA-D8AA5F772A5D}" type="presParOf" srcId="{C1ACCCDB-02F2-4B90-B27C-226AB6928145}" destId="{13F8B7F1-EA0E-4BFA-8738-FD3FB44B93BC}" srcOrd="1" destOrd="0" presId="urn:microsoft.com/office/officeart/2008/layout/PictureStrips"/>
    <dgm:cxn modelId="{F51AB4B4-D043-45C2-BEA0-AC2210BA1B52}" type="presParOf" srcId="{D77BCC1F-F61E-442F-9028-5893714719D7}" destId="{4873BBCF-52A9-4B06-9566-DFA2AE758961}" srcOrd="3" destOrd="0" presId="urn:microsoft.com/office/officeart/2008/layout/PictureStrips"/>
    <dgm:cxn modelId="{7D72DAFF-2F8C-4F76-A43D-B94EE61D227B}" type="presParOf" srcId="{D77BCC1F-F61E-442F-9028-5893714719D7}" destId="{57366EFF-5EA4-4BED-A55B-725AE9F704CE}" srcOrd="4" destOrd="0" presId="urn:microsoft.com/office/officeart/2008/layout/PictureStrips"/>
    <dgm:cxn modelId="{DBC0E89C-90EF-4F5E-A254-6E1A0F23B7D3}" type="presParOf" srcId="{57366EFF-5EA4-4BED-A55B-725AE9F704CE}" destId="{7F20B93D-076D-4095-BC4E-7AB4FF4B0F82}" srcOrd="0" destOrd="0" presId="urn:microsoft.com/office/officeart/2008/layout/PictureStrips"/>
    <dgm:cxn modelId="{D3C1AE57-11F6-4F6B-B9F3-621487A297DC}" type="presParOf" srcId="{57366EFF-5EA4-4BED-A55B-725AE9F704CE}" destId="{E09EB9EA-1485-45AE-BE0A-BC388174A2D5}" srcOrd="1" destOrd="0" presId="urn:microsoft.com/office/officeart/2008/layout/PictureStrips"/>
    <dgm:cxn modelId="{28845966-5503-4385-BB1F-9656BB74604E}" type="presParOf" srcId="{D77BCC1F-F61E-442F-9028-5893714719D7}" destId="{4811096E-66FF-48BB-B549-EDCCA6081F74}" srcOrd="5" destOrd="0" presId="urn:microsoft.com/office/officeart/2008/layout/PictureStrips"/>
    <dgm:cxn modelId="{D5D2E6F5-D767-42BE-A5BB-A249E9D38E7A}" type="presParOf" srcId="{D77BCC1F-F61E-442F-9028-5893714719D7}" destId="{5341C864-4317-4085-BA3C-D93E24ADD210}" srcOrd="6" destOrd="0" presId="urn:microsoft.com/office/officeart/2008/layout/PictureStrips"/>
    <dgm:cxn modelId="{F00919B6-BFA4-4890-AD47-96013AA0A8A6}" type="presParOf" srcId="{5341C864-4317-4085-BA3C-D93E24ADD210}" destId="{57821C5F-69EE-4438-9D04-566B3BDD54C2}" srcOrd="0" destOrd="0" presId="urn:microsoft.com/office/officeart/2008/layout/PictureStrips"/>
    <dgm:cxn modelId="{9527304D-EEE9-4177-8280-43EF129CBDE4}" type="presParOf" srcId="{5341C864-4317-4085-BA3C-D93E24ADD210}" destId="{AA096B12-25CD-4CE1-A76A-5B48DCA68473}" srcOrd="1" destOrd="0" presId="urn:microsoft.com/office/officeart/2008/layout/PictureStrips"/>
    <dgm:cxn modelId="{4139907B-D5B5-48C4-AA21-DCAAD699968F}" type="presParOf" srcId="{D77BCC1F-F61E-442F-9028-5893714719D7}" destId="{F10A43ED-42FB-4431-89F0-8E8C5B49D00F}" srcOrd="7" destOrd="0" presId="urn:microsoft.com/office/officeart/2008/layout/PictureStrips"/>
    <dgm:cxn modelId="{A649358E-0E92-473D-BB60-C88C70CAAD86}" type="presParOf" srcId="{D77BCC1F-F61E-442F-9028-5893714719D7}" destId="{20351646-CAE2-4007-A224-132AF8357832}" srcOrd="8" destOrd="0" presId="urn:microsoft.com/office/officeart/2008/layout/PictureStrips"/>
    <dgm:cxn modelId="{76C599E1-31D9-4610-8C87-2EE6737A814E}" type="presParOf" srcId="{20351646-CAE2-4007-A224-132AF8357832}" destId="{BB009E65-483B-4BBD-AD69-C59816B52C20}" srcOrd="0" destOrd="0" presId="urn:microsoft.com/office/officeart/2008/layout/PictureStrips"/>
    <dgm:cxn modelId="{7BE68AD2-1C10-4408-B00C-6ABC6D171985}" type="presParOf" srcId="{20351646-CAE2-4007-A224-132AF8357832}" destId="{26C810A4-B1A2-47F0-8177-652CEB00B1C6}" srcOrd="1" destOrd="0" presId="urn:microsoft.com/office/officeart/2008/layout/PictureStrips"/>
    <dgm:cxn modelId="{CFC3561F-1B11-4E3F-9B7B-A37702A63459}" type="presParOf" srcId="{D77BCC1F-F61E-442F-9028-5893714719D7}" destId="{E14BF7C2-B346-4D42-B218-D270DE3A051A}" srcOrd="9" destOrd="0" presId="urn:microsoft.com/office/officeart/2008/layout/PictureStrips"/>
    <dgm:cxn modelId="{8123134E-758A-4402-B26C-88184AB69FAD}" type="presParOf" srcId="{D77BCC1F-F61E-442F-9028-5893714719D7}" destId="{67DB109F-0699-4CB6-B896-64ABA8BF5402}" srcOrd="10" destOrd="0" presId="urn:microsoft.com/office/officeart/2008/layout/PictureStrips"/>
    <dgm:cxn modelId="{8464E987-3B9A-4D0F-8245-D1287B126E7A}" type="presParOf" srcId="{67DB109F-0699-4CB6-B896-64ABA8BF5402}" destId="{28A24040-2B8E-4179-9DE8-7801E6C5D3B8}" srcOrd="0" destOrd="0" presId="urn:microsoft.com/office/officeart/2008/layout/PictureStrips"/>
    <dgm:cxn modelId="{949999F7-1ABD-4E3C-B6BC-AF68BB230E8D}" type="presParOf" srcId="{67DB109F-0699-4CB6-B896-64ABA8BF5402}" destId="{B5C987D8-F49E-44A4-BFED-A6A540438649}" srcOrd="1" destOrd="0" presId="urn:microsoft.com/office/officeart/2008/layout/PictureStrips"/>
    <dgm:cxn modelId="{E8464E39-09FB-446E-8585-70A8EAD9D751}" type="presParOf" srcId="{D77BCC1F-F61E-442F-9028-5893714719D7}" destId="{57175CA9-084D-4CA6-B41A-F0B7ABE46C6F}" srcOrd="11" destOrd="0" presId="urn:microsoft.com/office/officeart/2008/layout/PictureStrips"/>
    <dgm:cxn modelId="{C881823E-AB35-47AF-8E24-D59242C3A54C}" type="presParOf" srcId="{D77BCC1F-F61E-442F-9028-5893714719D7}" destId="{6E59AC09-D79A-4921-BB54-E99E90421059}" srcOrd="12" destOrd="0" presId="urn:microsoft.com/office/officeart/2008/layout/PictureStrips"/>
    <dgm:cxn modelId="{045B4B7F-5798-49C9-9F9D-DB5198BFE788}" type="presParOf" srcId="{6E59AC09-D79A-4921-BB54-E99E90421059}" destId="{565BD6F0-C9EC-46EA-A837-F230AB6F9E31}" srcOrd="0" destOrd="0" presId="urn:microsoft.com/office/officeart/2008/layout/PictureStrips"/>
    <dgm:cxn modelId="{557EBE89-C2C6-4E88-A9EE-5920A4063924}" type="presParOf" srcId="{6E59AC09-D79A-4921-BB54-E99E90421059}" destId="{6F325ADE-8109-455C-B6E8-426AE58DAC6B}"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53E79-E940-48A2-B9A3-737CEA226D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8F2B22-2BE4-40F1-BE67-4A4A9D792AE1}">
      <dgm:prSet/>
      <dgm:spPr/>
      <dgm:t>
        <a:bodyPr/>
        <a:lstStyle/>
        <a:p>
          <a:pPr>
            <a:lnSpc>
              <a:spcPct val="100000"/>
            </a:lnSpc>
          </a:pPr>
          <a:r>
            <a:rPr lang="en-US" b="0" i="0"/>
            <a:t>This will result in Better Health, Lower Cost and Better Access to health resources across the community </a:t>
          </a:r>
          <a:endParaRPr lang="en-US"/>
        </a:p>
      </dgm:t>
    </dgm:pt>
    <dgm:pt modelId="{F1A81692-0E70-45EA-9D4A-E3CF8CDDFB40}" type="parTrans" cxnId="{4ECA18D7-D0BF-4D0E-ADC3-778E0FCB07B9}">
      <dgm:prSet/>
      <dgm:spPr/>
      <dgm:t>
        <a:bodyPr/>
        <a:lstStyle/>
        <a:p>
          <a:endParaRPr lang="en-US"/>
        </a:p>
      </dgm:t>
    </dgm:pt>
    <dgm:pt modelId="{6DB6044B-F6DC-4E8A-857B-E7A39BA07854}" type="sibTrans" cxnId="{4ECA18D7-D0BF-4D0E-ADC3-778E0FCB07B9}">
      <dgm:prSet/>
      <dgm:spPr/>
      <dgm:t>
        <a:bodyPr/>
        <a:lstStyle/>
        <a:p>
          <a:endParaRPr lang="en-US"/>
        </a:p>
      </dgm:t>
    </dgm:pt>
    <dgm:pt modelId="{2502C410-EEFF-4C09-8A76-B3875C00FE93}">
      <dgm:prSet phldr="0"/>
      <dgm:spPr/>
      <dgm:t>
        <a:bodyPr/>
        <a:lstStyle/>
        <a:p>
          <a:pPr>
            <a:lnSpc>
              <a:spcPct val="100000"/>
            </a:lnSpc>
          </a:pPr>
          <a:r>
            <a:rPr lang="en-US" b="0" i="0">
              <a:latin typeface="Bell MT"/>
            </a:rPr>
            <a:t>The system will effect systematic change that will allow for better health equity, better health outcomes, and increased access</a:t>
          </a:r>
        </a:p>
      </dgm:t>
    </dgm:pt>
    <dgm:pt modelId="{15DBDFD1-153F-42FC-AAB4-443FE2933E1B}" type="parTrans" cxnId="{5D4EC267-5964-4740-A82D-CA6036CE6696}">
      <dgm:prSet/>
      <dgm:spPr/>
      <dgm:t>
        <a:bodyPr/>
        <a:lstStyle/>
        <a:p>
          <a:endParaRPr lang="en-US"/>
        </a:p>
      </dgm:t>
    </dgm:pt>
    <dgm:pt modelId="{46F36284-8388-40AB-8C80-6F24984A64B1}" type="sibTrans" cxnId="{5D4EC267-5964-4740-A82D-CA6036CE6696}">
      <dgm:prSet/>
      <dgm:spPr/>
      <dgm:t>
        <a:bodyPr/>
        <a:lstStyle/>
        <a:p>
          <a:endParaRPr lang="en-US"/>
        </a:p>
      </dgm:t>
    </dgm:pt>
    <dgm:pt modelId="{C70EE9BD-C978-49C5-A632-9483EACCB633}">
      <dgm:prSet phldr="0"/>
      <dgm:spPr/>
      <dgm:t>
        <a:bodyPr/>
        <a:lstStyle/>
        <a:p>
          <a:pPr>
            <a:lnSpc>
              <a:spcPct val="100000"/>
            </a:lnSpc>
          </a:pPr>
          <a:r>
            <a:rPr lang="en-US" b="0" i="0">
              <a:latin typeface="Bell MT"/>
            </a:rPr>
            <a:t>The system will maximize the use of local resources within the community</a:t>
          </a:r>
        </a:p>
      </dgm:t>
    </dgm:pt>
    <dgm:pt modelId="{17F65E48-95D3-4381-9D48-246A84B6C7D7}" type="parTrans" cxnId="{EE8A1573-6F93-45D0-87E0-EF2A1E5D2210}">
      <dgm:prSet/>
      <dgm:spPr/>
      <dgm:t>
        <a:bodyPr/>
        <a:lstStyle/>
        <a:p>
          <a:endParaRPr lang="en-US"/>
        </a:p>
      </dgm:t>
    </dgm:pt>
    <dgm:pt modelId="{6B34763F-1B1B-4FD2-9CB7-8579D5FF1D65}" type="sibTrans" cxnId="{EE8A1573-6F93-45D0-87E0-EF2A1E5D2210}">
      <dgm:prSet/>
      <dgm:spPr/>
      <dgm:t>
        <a:bodyPr/>
        <a:lstStyle/>
        <a:p>
          <a:endParaRPr lang="en-US"/>
        </a:p>
      </dgm:t>
    </dgm:pt>
    <dgm:pt modelId="{39C22C16-DC08-4091-B7B3-6E85574FFA34}">
      <dgm:prSet phldr="0"/>
      <dgm:spPr/>
      <dgm:t>
        <a:bodyPr/>
        <a:lstStyle/>
        <a:p>
          <a:pPr>
            <a:lnSpc>
              <a:spcPct val="100000"/>
            </a:lnSpc>
          </a:pPr>
          <a:r>
            <a:rPr lang="en-US" b="0" i="0">
              <a:latin typeface="Bell MT"/>
            </a:rPr>
            <a:t>The system puts the tools in the hands of those  individuals in the best position to effect change</a:t>
          </a:r>
        </a:p>
      </dgm:t>
    </dgm:pt>
    <dgm:pt modelId="{20FCE49A-C76A-40E1-B5F9-4857918A9974}" type="parTrans" cxnId="{6AF68009-9592-4DF7-B72C-931166B099A4}">
      <dgm:prSet/>
      <dgm:spPr/>
      <dgm:t>
        <a:bodyPr/>
        <a:lstStyle/>
        <a:p>
          <a:endParaRPr lang="en-US"/>
        </a:p>
      </dgm:t>
    </dgm:pt>
    <dgm:pt modelId="{BB5F780D-8B06-40A6-AF0A-718551C49269}" type="sibTrans" cxnId="{6AF68009-9592-4DF7-B72C-931166B099A4}">
      <dgm:prSet/>
      <dgm:spPr/>
      <dgm:t>
        <a:bodyPr/>
        <a:lstStyle/>
        <a:p>
          <a:endParaRPr lang="en-US"/>
        </a:p>
      </dgm:t>
    </dgm:pt>
    <dgm:pt modelId="{292601FF-B6D0-4164-8C54-6F3C898BAB7E}" type="pres">
      <dgm:prSet presAssocID="{3C553E79-E940-48A2-B9A3-737CEA226D18}" presName="root" presStyleCnt="0">
        <dgm:presLayoutVars>
          <dgm:dir/>
          <dgm:resizeHandles val="exact"/>
        </dgm:presLayoutVars>
      </dgm:prSet>
      <dgm:spPr/>
    </dgm:pt>
    <dgm:pt modelId="{34E17601-7223-4CA6-B498-2F29706E77E1}" type="pres">
      <dgm:prSet presAssocID="{2502C410-EEFF-4C09-8A76-B3875C00FE93}" presName="compNode" presStyleCnt="0"/>
      <dgm:spPr/>
    </dgm:pt>
    <dgm:pt modelId="{C94CD3F9-95F6-492B-B7DF-47EB8A865304}" type="pres">
      <dgm:prSet presAssocID="{2502C410-EEFF-4C09-8A76-B3875C00FE93}" presName="bgRect" presStyleLbl="bgShp" presStyleIdx="0" presStyleCnt="4"/>
      <dgm:spPr/>
    </dgm:pt>
    <dgm:pt modelId="{0038FB8C-E3D3-4773-AD22-9301A623C757}" type="pres">
      <dgm:prSet presAssocID="{2502C410-EEFF-4C09-8A76-B3875C00FE93}" presName="iconRect" presStyleLbl="node1" presStyleIdx="0" presStyleCnt="4"/>
      <dgm:spPr/>
    </dgm:pt>
    <dgm:pt modelId="{11CA6E13-81E4-4E47-B89C-B1E592B66937}" type="pres">
      <dgm:prSet presAssocID="{2502C410-EEFF-4C09-8A76-B3875C00FE93}" presName="spaceRect" presStyleCnt="0"/>
      <dgm:spPr/>
    </dgm:pt>
    <dgm:pt modelId="{E151ED4F-808D-4716-838E-864CA25BCD3E}" type="pres">
      <dgm:prSet presAssocID="{2502C410-EEFF-4C09-8A76-B3875C00FE93}" presName="parTx" presStyleLbl="revTx" presStyleIdx="0" presStyleCnt="4">
        <dgm:presLayoutVars>
          <dgm:chMax val="0"/>
          <dgm:chPref val="0"/>
        </dgm:presLayoutVars>
      </dgm:prSet>
      <dgm:spPr/>
    </dgm:pt>
    <dgm:pt modelId="{6C95D1EA-B7A4-48BC-BA31-D53D04C30517}" type="pres">
      <dgm:prSet presAssocID="{46F36284-8388-40AB-8C80-6F24984A64B1}" presName="sibTrans" presStyleCnt="0"/>
      <dgm:spPr/>
    </dgm:pt>
    <dgm:pt modelId="{746535CD-032D-4F4A-8A34-031724AA575C}" type="pres">
      <dgm:prSet presAssocID="{C70EE9BD-C978-49C5-A632-9483EACCB633}" presName="compNode" presStyleCnt="0"/>
      <dgm:spPr/>
    </dgm:pt>
    <dgm:pt modelId="{07AB966B-F5F5-4A57-BF34-101A9EBEB800}" type="pres">
      <dgm:prSet presAssocID="{C70EE9BD-C978-49C5-A632-9483EACCB633}" presName="bgRect" presStyleLbl="bgShp" presStyleIdx="1" presStyleCnt="4"/>
      <dgm:spPr/>
    </dgm:pt>
    <dgm:pt modelId="{E2BD81DF-3F2D-4B40-B918-44D641B04CB7}" type="pres">
      <dgm:prSet presAssocID="{C70EE9BD-C978-49C5-A632-9483EACCB633}" presName="iconRect" presStyleLbl="node1" presStyleIdx="1" presStyleCnt="4"/>
      <dgm:spPr/>
    </dgm:pt>
    <dgm:pt modelId="{38EAE398-7A69-4240-B453-CA34B512D758}" type="pres">
      <dgm:prSet presAssocID="{C70EE9BD-C978-49C5-A632-9483EACCB633}" presName="spaceRect" presStyleCnt="0"/>
      <dgm:spPr/>
    </dgm:pt>
    <dgm:pt modelId="{86274EDC-B76A-47A6-A1D9-2B2E68CAF2C0}" type="pres">
      <dgm:prSet presAssocID="{C70EE9BD-C978-49C5-A632-9483EACCB633}" presName="parTx" presStyleLbl="revTx" presStyleIdx="1" presStyleCnt="4">
        <dgm:presLayoutVars>
          <dgm:chMax val="0"/>
          <dgm:chPref val="0"/>
        </dgm:presLayoutVars>
      </dgm:prSet>
      <dgm:spPr/>
    </dgm:pt>
    <dgm:pt modelId="{38182B33-4ACF-4D2A-A50C-6486D43B71C5}" type="pres">
      <dgm:prSet presAssocID="{6B34763F-1B1B-4FD2-9CB7-8579D5FF1D65}" presName="sibTrans" presStyleCnt="0"/>
      <dgm:spPr/>
    </dgm:pt>
    <dgm:pt modelId="{C2109487-704B-4632-80AC-B17EA9BB9092}" type="pres">
      <dgm:prSet presAssocID="{39C22C16-DC08-4091-B7B3-6E85574FFA34}" presName="compNode" presStyleCnt="0"/>
      <dgm:spPr/>
    </dgm:pt>
    <dgm:pt modelId="{7CCE246B-45A9-4EF8-BA54-6330311081EA}" type="pres">
      <dgm:prSet presAssocID="{39C22C16-DC08-4091-B7B3-6E85574FFA34}" presName="bgRect" presStyleLbl="bgShp" presStyleIdx="2" presStyleCnt="4"/>
      <dgm:spPr/>
    </dgm:pt>
    <dgm:pt modelId="{BA0D6DC1-94A9-4260-8B6E-9E0B3AFF7CE5}" type="pres">
      <dgm:prSet presAssocID="{39C22C16-DC08-4091-B7B3-6E85574FFA34}" presName="iconRect" presStyleLbl="node1" presStyleIdx="2" presStyleCnt="4"/>
      <dgm:spPr/>
    </dgm:pt>
    <dgm:pt modelId="{9F442AC3-64E9-47FB-8B9A-BDF67EC64205}" type="pres">
      <dgm:prSet presAssocID="{39C22C16-DC08-4091-B7B3-6E85574FFA34}" presName="spaceRect" presStyleCnt="0"/>
      <dgm:spPr/>
    </dgm:pt>
    <dgm:pt modelId="{5DEAD0FC-6E1E-4139-BE1C-89A144BE8536}" type="pres">
      <dgm:prSet presAssocID="{39C22C16-DC08-4091-B7B3-6E85574FFA34}" presName="parTx" presStyleLbl="revTx" presStyleIdx="2" presStyleCnt="4">
        <dgm:presLayoutVars>
          <dgm:chMax val="0"/>
          <dgm:chPref val="0"/>
        </dgm:presLayoutVars>
      </dgm:prSet>
      <dgm:spPr/>
    </dgm:pt>
    <dgm:pt modelId="{AF78538B-9A0B-45A3-A804-6BBFA68DD68D}" type="pres">
      <dgm:prSet presAssocID="{BB5F780D-8B06-40A6-AF0A-718551C49269}" presName="sibTrans" presStyleCnt="0"/>
      <dgm:spPr/>
    </dgm:pt>
    <dgm:pt modelId="{CC1173F2-E365-460E-99EE-FAE7219AE8F9}" type="pres">
      <dgm:prSet presAssocID="{8E8F2B22-2BE4-40F1-BE67-4A4A9D792AE1}" presName="compNode" presStyleCnt="0"/>
      <dgm:spPr/>
    </dgm:pt>
    <dgm:pt modelId="{B868CB16-354C-4AD8-B444-31DA1D81EBDF}" type="pres">
      <dgm:prSet presAssocID="{8E8F2B22-2BE4-40F1-BE67-4A4A9D792AE1}" presName="bgRect" presStyleLbl="bgShp" presStyleIdx="3" presStyleCnt="4"/>
      <dgm:spPr/>
    </dgm:pt>
    <dgm:pt modelId="{93C34A11-F0DC-4B18-8776-E94B29B485CB}" type="pres">
      <dgm:prSet presAssocID="{8E8F2B22-2BE4-40F1-BE67-4A4A9D792AE1}" presName="iconRect" presStyleLbl="node1" presStyleIdx="3"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AB6F6C9-4CE0-4ED7-8CA2-EB7F01CCFCE8}" type="pres">
      <dgm:prSet presAssocID="{8E8F2B22-2BE4-40F1-BE67-4A4A9D792AE1}" presName="spaceRect" presStyleCnt="0"/>
      <dgm:spPr/>
    </dgm:pt>
    <dgm:pt modelId="{3256EDC4-2165-4521-A3CC-C9B15C2CF6A9}" type="pres">
      <dgm:prSet presAssocID="{8E8F2B22-2BE4-40F1-BE67-4A4A9D792AE1}" presName="parTx" presStyleLbl="revTx" presStyleIdx="3" presStyleCnt="4">
        <dgm:presLayoutVars>
          <dgm:chMax val="0"/>
          <dgm:chPref val="0"/>
        </dgm:presLayoutVars>
      </dgm:prSet>
      <dgm:spPr/>
    </dgm:pt>
  </dgm:ptLst>
  <dgm:cxnLst>
    <dgm:cxn modelId="{6AF68009-9592-4DF7-B72C-931166B099A4}" srcId="{3C553E79-E940-48A2-B9A3-737CEA226D18}" destId="{39C22C16-DC08-4091-B7B3-6E85574FFA34}" srcOrd="2" destOrd="0" parTransId="{20FCE49A-C76A-40E1-B5F9-4857918A9974}" sibTransId="{BB5F780D-8B06-40A6-AF0A-718551C49269}"/>
    <dgm:cxn modelId="{6358640D-D140-4E2F-8DE0-BB3E99884858}" type="presOf" srcId="{8E8F2B22-2BE4-40F1-BE67-4A4A9D792AE1}" destId="{3256EDC4-2165-4521-A3CC-C9B15C2CF6A9}" srcOrd="0" destOrd="0" presId="urn:microsoft.com/office/officeart/2018/2/layout/IconVerticalSolidList"/>
    <dgm:cxn modelId="{E0A10118-9F9C-46A1-8C10-9231B81B2CF8}" type="presOf" srcId="{2502C410-EEFF-4C09-8A76-B3875C00FE93}" destId="{E151ED4F-808D-4716-838E-864CA25BCD3E}" srcOrd="0" destOrd="0" presId="urn:microsoft.com/office/officeart/2018/2/layout/IconVerticalSolidList"/>
    <dgm:cxn modelId="{5D4EC267-5964-4740-A82D-CA6036CE6696}" srcId="{3C553E79-E940-48A2-B9A3-737CEA226D18}" destId="{2502C410-EEFF-4C09-8A76-B3875C00FE93}" srcOrd="0" destOrd="0" parTransId="{15DBDFD1-153F-42FC-AAB4-443FE2933E1B}" sibTransId="{46F36284-8388-40AB-8C80-6F24984A64B1}"/>
    <dgm:cxn modelId="{EE8A1573-6F93-45D0-87E0-EF2A1E5D2210}" srcId="{3C553E79-E940-48A2-B9A3-737CEA226D18}" destId="{C70EE9BD-C978-49C5-A632-9483EACCB633}" srcOrd="1" destOrd="0" parTransId="{17F65E48-95D3-4381-9D48-246A84B6C7D7}" sibTransId="{6B34763F-1B1B-4FD2-9CB7-8579D5FF1D65}"/>
    <dgm:cxn modelId="{4F138EA1-9A1A-4AB7-96A3-A680B7118680}" type="presOf" srcId="{39C22C16-DC08-4091-B7B3-6E85574FFA34}" destId="{5DEAD0FC-6E1E-4139-BE1C-89A144BE8536}" srcOrd="0" destOrd="0" presId="urn:microsoft.com/office/officeart/2018/2/layout/IconVerticalSolidList"/>
    <dgm:cxn modelId="{5B40CCAE-065B-4B91-BF4A-6869AE328C4E}" type="presOf" srcId="{C70EE9BD-C978-49C5-A632-9483EACCB633}" destId="{86274EDC-B76A-47A6-A1D9-2B2E68CAF2C0}" srcOrd="0" destOrd="0" presId="urn:microsoft.com/office/officeart/2018/2/layout/IconVerticalSolidList"/>
    <dgm:cxn modelId="{C674A8BD-899E-48E9-8A58-14936D033F80}" type="presOf" srcId="{3C553E79-E940-48A2-B9A3-737CEA226D18}" destId="{292601FF-B6D0-4164-8C54-6F3C898BAB7E}" srcOrd="0" destOrd="0" presId="urn:microsoft.com/office/officeart/2018/2/layout/IconVerticalSolidList"/>
    <dgm:cxn modelId="{4ECA18D7-D0BF-4D0E-ADC3-778E0FCB07B9}" srcId="{3C553E79-E940-48A2-B9A3-737CEA226D18}" destId="{8E8F2B22-2BE4-40F1-BE67-4A4A9D792AE1}" srcOrd="3" destOrd="0" parTransId="{F1A81692-0E70-45EA-9D4A-E3CF8CDDFB40}" sibTransId="{6DB6044B-F6DC-4E8A-857B-E7A39BA07854}"/>
    <dgm:cxn modelId="{EEE3E815-F148-43AE-B8EF-AD4E1B99EE9C}" type="presParOf" srcId="{292601FF-B6D0-4164-8C54-6F3C898BAB7E}" destId="{34E17601-7223-4CA6-B498-2F29706E77E1}" srcOrd="0" destOrd="0" presId="urn:microsoft.com/office/officeart/2018/2/layout/IconVerticalSolidList"/>
    <dgm:cxn modelId="{5F3FC8D3-D6EF-48AF-B685-45C0C507C945}" type="presParOf" srcId="{34E17601-7223-4CA6-B498-2F29706E77E1}" destId="{C94CD3F9-95F6-492B-B7DF-47EB8A865304}" srcOrd="0" destOrd="0" presId="urn:microsoft.com/office/officeart/2018/2/layout/IconVerticalSolidList"/>
    <dgm:cxn modelId="{9A9360C3-236A-4C96-9BD1-D07135D7545D}" type="presParOf" srcId="{34E17601-7223-4CA6-B498-2F29706E77E1}" destId="{0038FB8C-E3D3-4773-AD22-9301A623C757}" srcOrd="1" destOrd="0" presId="urn:microsoft.com/office/officeart/2018/2/layout/IconVerticalSolidList"/>
    <dgm:cxn modelId="{D5D707F7-8C43-49AE-A9F5-6643E9E909C0}" type="presParOf" srcId="{34E17601-7223-4CA6-B498-2F29706E77E1}" destId="{11CA6E13-81E4-4E47-B89C-B1E592B66937}" srcOrd="2" destOrd="0" presId="urn:microsoft.com/office/officeart/2018/2/layout/IconVerticalSolidList"/>
    <dgm:cxn modelId="{C735A616-F183-4BEF-B7C6-6529E5D35AAE}" type="presParOf" srcId="{34E17601-7223-4CA6-B498-2F29706E77E1}" destId="{E151ED4F-808D-4716-838E-864CA25BCD3E}" srcOrd="3" destOrd="0" presId="urn:microsoft.com/office/officeart/2018/2/layout/IconVerticalSolidList"/>
    <dgm:cxn modelId="{F427AA66-A7DA-4EBD-8E06-C4E8D5AC06AA}" type="presParOf" srcId="{292601FF-B6D0-4164-8C54-6F3C898BAB7E}" destId="{6C95D1EA-B7A4-48BC-BA31-D53D04C30517}" srcOrd="1" destOrd="0" presId="urn:microsoft.com/office/officeart/2018/2/layout/IconVerticalSolidList"/>
    <dgm:cxn modelId="{A540A834-2E1C-4BDC-9F55-4A0E623F13BD}" type="presParOf" srcId="{292601FF-B6D0-4164-8C54-6F3C898BAB7E}" destId="{746535CD-032D-4F4A-8A34-031724AA575C}" srcOrd="2" destOrd="0" presId="urn:microsoft.com/office/officeart/2018/2/layout/IconVerticalSolidList"/>
    <dgm:cxn modelId="{11F2CEAC-1007-4930-83C5-00BF36D5D314}" type="presParOf" srcId="{746535CD-032D-4F4A-8A34-031724AA575C}" destId="{07AB966B-F5F5-4A57-BF34-101A9EBEB800}" srcOrd="0" destOrd="0" presId="urn:microsoft.com/office/officeart/2018/2/layout/IconVerticalSolidList"/>
    <dgm:cxn modelId="{8BAD9FB8-6781-4C6B-8E2D-2B378D142F7C}" type="presParOf" srcId="{746535CD-032D-4F4A-8A34-031724AA575C}" destId="{E2BD81DF-3F2D-4B40-B918-44D641B04CB7}" srcOrd="1" destOrd="0" presId="urn:microsoft.com/office/officeart/2018/2/layout/IconVerticalSolidList"/>
    <dgm:cxn modelId="{B1B556DA-1B0A-4968-BDED-A430B05D6951}" type="presParOf" srcId="{746535CD-032D-4F4A-8A34-031724AA575C}" destId="{38EAE398-7A69-4240-B453-CA34B512D758}" srcOrd="2" destOrd="0" presId="urn:microsoft.com/office/officeart/2018/2/layout/IconVerticalSolidList"/>
    <dgm:cxn modelId="{73EF14CF-F0F5-4EDD-9F41-FFB8432E010E}" type="presParOf" srcId="{746535CD-032D-4F4A-8A34-031724AA575C}" destId="{86274EDC-B76A-47A6-A1D9-2B2E68CAF2C0}" srcOrd="3" destOrd="0" presId="urn:microsoft.com/office/officeart/2018/2/layout/IconVerticalSolidList"/>
    <dgm:cxn modelId="{F9CF6453-87B4-4E61-803C-59A6B228205F}" type="presParOf" srcId="{292601FF-B6D0-4164-8C54-6F3C898BAB7E}" destId="{38182B33-4ACF-4D2A-A50C-6486D43B71C5}" srcOrd="3" destOrd="0" presId="urn:microsoft.com/office/officeart/2018/2/layout/IconVerticalSolidList"/>
    <dgm:cxn modelId="{FCF73FCD-34D6-4D19-BCE7-6D6FE942B614}" type="presParOf" srcId="{292601FF-B6D0-4164-8C54-6F3C898BAB7E}" destId="{C2109487-704B-4632-80AC-B17EA9BB9092}" srcOrd="4" destOrd="0" presId="urn:microsoft.com/office/officeart/2018/2/layout/IconVerticalSolidList"/>
    <dgm:cxn modelId="{FC1F1EA4-DE8A-4F55-A90C-28503263D5D0}" type="presParOf" srcId="{C2109487-704B-4632-80AC-B17EA9BB9092}" destId="{7CCE246B-45A9-4EF8-BA54-6330311081EA}" srcOrd="0" destOrd="0" presId="urn:microsoft.com/office/officeart/2018/2/layout/IconVerticalSolidList"/>
    <dgm:cxn modelId="{86DED704-2100-4415-A88A-6A6B4B936E17}" type="presParOf" srcId="{C2109487-704B-4632-80AC-B17EA9BB9092}" destId="{BA0D6DC1-94A9-4260-8B6E-9E0B3AFF7CE5}" srcOrd="1" destOrd="0" presId="urn:microsoft.com/office/officeart/2018/2/layout/IconVerticalSolidList"/>
    <dgm:cxn modelId="{A5946996-F8FE-48CD-8E4D-D239E22CEBA7}" type="presParOf" srcId="{C2109487-704B-4632-80AC-B17EA9BB9092}" destId="{9F442AC3-64E9-47FB-8B9A-BDF67EC64205}" srcOrd="2" destOrd="0" presId="urn:microsoft.com/office/officeart/2018/2/layout/IconVerticalSolidList"/>
    <dgm:cxn modelId="{8EBEF20D-727F-443D-947B-37BD42D6132F}" type="presParOf" srcId="{C2109487-704B-4632-80AC-B17EA9BB9092}" destId="{5DEAD0FC-6E1E-4139-BE1C-89A144BE8536}" srcOrd="3" destOrd="0" presId="urn:microsoft.com/office/officeart/2018/2/layout/IconVerticalSolidList"/>
    <dgm:cxn modelId="{336B9011-A7E8-422F-8F51-FD947CE6B35F}" type="presParOf" srcId="{292601FF-B6D0-4164-8C54-6F3C898BAB7E}" destId="{AF78538B-9A0B-45A3-A804-6BBFA68DD68D}" srcOrd="5" destOrd="0" presId="urn:microsoft.com/office/officeart/2018/2/layout/IconVerticalSolidList"/>
    <dgm:cxn modelId="{C10DEF13-D3E8-461B-9AD0-3394DC843AEE}" type="presParOf" srcId="{292601FF-B6D0-4164-8C54-6F3C898BAB7E}" destId="{CC1173F2-E365-460E-99EE-FAE7219AE8F9}" srcOrd="6" destOrd="0" presId="urn:microsoft.com/office/officeart/2018/2/layout/IconVerticalSolidList"/>
    <dgm:cxn modelId="{F1AE0D33-B4B8-45ED-81D9-141449830EB0}" type="presParOf" srcId="{CC1173F2-E365-460E-99EE-FAE7219AE8F9}" destId="{B868CB16-354C-4AD8-B444-31DA1D81EBDF}" srcOrd="0" destOrd="0" presId="urn:microsoft.com/office/officeart/2018/2/layout/IconVerticalSolidList"/>
    <dgm:cxn modelId="{15A8AF90-6591-4795-B5EB-612CB3364D35}" type="presParOf" srcId="{CC1173F2-E365-460E-99EE-FAE7219AE8F9}" destId="{93C34A11-F0DC-4B18-8776-E94B29B485CB}" srcOrd="1" destOrd="0" presId="urn:microsoft.com/office/officeart/2018/2/layout/IconVerticalSolidList"/>
    <dgm:cxn modelId="{0F48C377-B37A-4117-BAF8-EE6D42032BA0}" type="presParOf" srcId="{CC1173F2-E365-460E-99EE-FAE7219AE8F9}" destId="{AAB6F6C9-4CE0-4ED7-8CA2-EB7F01CCFCE8}" srcOrd="2" destOrd="0" presId="urn:microsoft.com/office/officeart/2018/2/layout/IconVerticalSolidList"/>
    <dgm:cxn modelId="{8509C436-8BD5-4E0F-A828-795A6B060FC6}" type="presParOf" srcId="{CC1173F2-E365-460E-99EE-FAE7219AE8F9}" destId="{3256EDC4-2165-4521-A3CC-C9B15C2CF6A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606C5-67D5-402E-AADD-3311051E8038}">
      <dsp:nvSpPr>
        <dsp:cNvPr id="0" name=""/>
        <dsp:cNvSpPr/>
      </dsp:nvSpPr>
      <dsp:spPr>
        <a:xfrm>
          <a:off x="0" y="0"/>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A1E80-AE3F-4AB0-867D-8E25E6111CC6}">
      <dsp:nvSpPr>
        <dsp:cNvPr id="0" name=""/>
        <dsp:cNvSpPr/>
      </dsp:nvSpPr>
      <dsp:spPr>
        <a:xfrm>
          <a:off x="0" y="0"/>
          <a:ext cx="1281747" cy="2879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WHO</a:t>
          </a:r>
          <a:endParaRPr lang="en-US" sz="2800" kern="1200"/>
        </a:p>
      </dsp:txBody>
      <dsp:txXfrm>
        <a:off x="0" y="0"/>
        <a:ext cx="1281747" cy="2879724"/>
      </dsp:txXfrm>
    </dsp:sp>
    <dsp:sp modelId="{C82B546A-C232-4D7B-9970-843C3923E024}">
      <dsp:nvSpPr>
        <dsp:cNvPr id="0" name=""/>
        <dsp:cNvSpPr/>
      </dsp:nvSpPr>
      <dsp:spPr>
        <a:xfrm>
          <a:off x="1377878" y="130768"/>
          <a:ext cx="5030859" cy="261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rtl="0">
            <a:lnSpc>
              <a:spcPct val="90000"/>
            </a:lnSpc>
            <a:spcBef>
              <a:spcPct val="0"/>
            </a:spcBef>
            <a:spcAft>
              <a:spcPct val="35000"/>
            </a:spcAft>
            <a:buNone/>
          </a:pPr>
          <a:r>
            <a:rPr lang="en-US" sz="3500" kern="1200">
              <a:latin typeface="+mj-lt"/>
            </a:rPr>
            <a:t>Health and human service individuals including case managers, public service personnel, primary care givers and others</a:t>
          </a:r>
        </a:p>
      </dsp:txBody>
      <dsp:txXfrm>
        <a:off x="1377878" y="130768"/>
        <a:ext cx="5030859" cy="2615375"/>
      </dsp:txXfrm>
    </dsp:sp>
    <dsp:sp modelId="{65411246-DB42-45D7-99FD-4782375BF142}">
      <dsp:nvSpPr>
        <dsp:cNvPr id="0" name=""/>
        <dsp:cNvSpPr/>
      </dsp:nvSpPr>
      <dsp:spPr>
        <a:xfrm>
          <a:off x="1281747" y="2746144"/>
          <a:ext cx="51269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69266B-C556-4731-B54C-2182A9BCD464}">
      <dsp:nvSpPr>
        <dsp:cNvPr id="0" name=""/>
        <dsp:cNvSpPr/>
      </dsp:nvSpPr>
      <dsp:spPr>
        <a:xfrm>
          <a:off x="0" y="2879724"/>
          <a:ext cx="6408738" cy="0"/>
        </a:xfrm>
        <a:prstGeom prst="line">
          <a:avLst/>
        </a:prstGeom>
        <a:solidFill>
          <a:schemeClr val="accent2">
            <a:hueOff val="3000126"/>
            <a:satOff val="10622"/>
            <a:lumOff val="10000"/>
            <a:alphaOff val="0"/>
          </a:schemeClr>
        </a:solidFill>
        <a:ln w="12700" cap="flat" cmpd="sng" algn="ctr">
          <a:solidFill>
            <a:schemeClr val="accent2">
              <a:hueOff val="3000126"/>
              <a:satOff val="10622"/>
              <a:lumOff val="10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A1691-1257-4779-B01D-1BE5E0EC1E06}">
      <dsp:nvSpPr>
        <dsp:cNvPr id="0" name=""/>
        <dsp:cNvSpPr/>
      </dsp:nvSpPr>
      <dsp:spPr>
        <a:xfrm>
          <a:off x="0" y="2879724"/>
          <a:ext cx="1281747" cy="2879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WHAT</a:t>
          </a:r>
        </a:p>
      </dsp:txBody>
      <dsp:txXfrm>
        <a:off x="0" y="2879724"/>
        <a:ext cx="1281747" cy="2879724"/>
      </dsp:txXfrm>
    </dsp:sp>
    <dsp:sp modelId="{1DB1FAAA-DF11-4591-AA07-E002191E93D6}">
      <dsp:nvSpPr>
        <dsp:cNvPr id="0" name=""/>
        <dsp:cNvSpPr/>
      </dsp:nvSpPr>
      <dsp:spPr>
        <a:xfrm>
          <a:off x="1377878" y="3010493"/>
          <a:ext cx="5030859" cy="2615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latin typeface="+mj-lt"/>
            </a:rPr>
            <a:t>Source to find health resources that meet individual client needs in a compassionate, and culturally sensitive way</a:t>
          </a:r>
        </a:p>
      </dsp:txBody>
      <dsp:txXfrm>
        <a:off x="1377878" y="3010493"/>
        <a:ext cx="5030859" cy="2615375"/>
      </dsp:txXfrm>
    </dsp:sp>
    <dsp:sp modelId="{82AB7AF4-AC13-4222-A197-359B4A97CD77}">
      <dsp:nvSpPr>
        <dsp:cNvPr id="0" name=""/>
        <dsp:cNvSpPr/>
      </dsp:nvSpPr>
      <dsp:spPr>
        <a:xfrm>
          <a:off x="1281747" y="5625869"/>
          <a:ext cx="512699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2C8EA-610F-4603-BA8C-520A1F2ED699}">
      <dsp:nvSpPr>
        <dsp:cNvPr id="0" name=""/>
        <dsp:cNvSpPr/>
      </dsp:nvSpPr>
      <dsp:spPr>
        <a:xfrm>
          <a:off x="646033" y="318477"/>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Robert </a:t>
          </a:r>
          <a:r>
            <a:rPr lang="en-US" sz="2100" kern="1200" err="1"/>
            <a:t>Davilla</a:t>
          </a:r>
          <a:r>
            <a:rPr lang="en-US" sz="2100" kern="1200"/>
            <a:t>, RN, PHN</a:t>
          </a:r>
        </a:p>
      </dsp:txBody>
      <dsp:txXfrm>
        <a:off x="646033" y="318477"/>
        <a:ext cx="3303270" cy="1032271"/>
      </dsp:txXfrm>
    </dsp:sp>
    <dsp:sp modelId="{03A796F9-2B38-42D8-A4CD-DEA0FF52FBB7}">
      <dsp:nvSpPr>
        <dsp:cNvPr id="0" name=""/>
        <dsp:cNvSpPr/>
      </dsp:nvSpPr>
      <dsp:spPr>
        <a:xfrm>
          <a:off x="508396" y="169371"/>
          <a:ext cx="722590" cy="10838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34A86C-C94D-48CF-85E2-51BABA70A4FD}">
      <dsp:nvSpPr>
        <dsp:cNvPr id="0" name=""/>
        <dsp:cNvSpPr/>
      </dsp:nvSpPr>
      <dsp:spPr>
        <a:xfrm>
          <a:off x="4316333" y="318477"/>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err="1"/>
            <a:t>Onike</a:t>
          </a:r>
          <a:r>
            <a:rPr lang="en-US" sz="2100" kern="1200"/>
            <a:t> </a:t>
          </a:r>
          <a:r>
            <a:rPr lang="en-US" sz="2100" kern="1200" err="1"/>
            <a:t>Willams</a:t>
          </a:r>
          <a:r>
            <a:rPr lang="en-US" sz="2100" kern="1200"/>
            <a:t>, </a:t>
          </a:r>
          <a:r>
            <a:rPr lang="en-US" sz="2100" kern="1200">
              <a:latin typeface="Bell MT"/>
            </a:rPr>
            <a:t>MSN, NP-C, PHN</a:t>
          </a:r>
          <a:endParaRPr lang="en-US" sz="2100" kern="1200"/>
        </a:p>
      </dsp:txBody>
      <dsp:txXfrm>
        <a:off x="4316333" y="318477"/>
        <a:ext cx="3303270" cy="1032271"/>
      </dsp:txXfrm>
    </dsp:sp>
    <dsp:sp modelId="{13F8B7F1-EA0E-4BFA-8738-FD3FB44B93BC}">
      <dsp:nvSpPr>
        <dsp:cNvPr id="0" name=""/>
        <dsp:cNvSpPr/>
      </dsp:nvSpPr>
      <dsp:spPr>
        <a:xfrm>
          <a:off x="4178696" y="169371"/>
          <a:ext cx="722590" cy="10838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20B93D-076D-4095-BC4E-7AB4FF4B0F82}">
      <dsp:nvSpPr>
        <dsp:cNvPr id="0" name=""/>
        <dsp:cNvSpPr/>
      </dsp:nvSpPr>
      <dsp:spPr>
        <a:xfrm>
          <a:off x="646033" y="1617992"/>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Ferdinand </a:t>
          </a:r>
          <a:r>
            <a:rPr lang="en-US" sz="2100" kern="1200" err="1"/>
            <a:t>Mabeya</a:t>
          </a:r>
          <a:r>
            <a:rPr lang="en-US" sz="2100" kern="1200">
              <a:latin typeface="Bell MT"/>
            </a:rPr>
            <a:t> Process Eng., Grad Student</a:t>
          </a:r>
          <a:endParaRPr lang="en-US" sz="2100" kern="1200"/>
        </a:p>
      </dsp:txBody>
      <dsp:txXfrm>
        <a:off x="646033" y="1617992"/>
        <a:ext cx="3303270" cy="1032271"/>
      </dsp:txXfrm>
    </dsp:sp>
    <dsp:sp modelId="{E09EB9EA-1485-45AE-BE0A-BC388174A2D5}">
      <dsp:nvSpPr>
        <dsp:cNvPr id="0" name=""/>
        <dsp:cNvSpPr/>
      </dsp:nvSpPr>
      <dsp:spPr>
        <a:xfrm>
          <a:off x="508396" y="1468886"/>
          <a:ext cx="722590" cy="10838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21C5F-69EE-4438-9D04-566B3BDD54C2}">
      <dsp:nvSpPr>
        <dsp:cNvPr id="0" name=""/>
        <dsp:cNvSpPr/>
      </dsp:nvSpPr>
      <dsp:spPr>
        <a:xfrm>
          <a:off x="4316333" y="1617992"/>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Ann Garton</a:t>
          </a:r>
          <a:r>
            <a:rPr lang="en-US" sz="2100" kern="1200">
              <a:latin typeface="Bell MT"/>
            </a:rPr>
            <a:t>, MSN, RN, CNE</a:t>
          </a:r>
          <a:endParaRPr lang="en-US" sz="2100" kern="1200"/>
        </a:p>
      </dsp:txBody>
      <dsp:txXfrm>
        <a:off x="4316333" y="1617992"/>
        <a:ext cx="3303270" cy="1032271"/>
      </dsp:txXfrm>
    </dsp:sp>
    <dsp:sp modelId="{AA096B12-25CD-4CE1-A76A-5B48DCA68473}">
      <dsp:nvSpPr>
        <dsp:cNvPr id="0" name=""/>
        <dsp:cNvSpPr/>
      </dsp:nvSpPr>
      <dsp:spPr>
        <a:xfrm>
          <a:off x="4178696" y="1468886"/>
          <a:ext cx="722590" cy="10838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009E65-483B-4BBD-AD69-C59816B52C20}">
      <dsp:nvSpPr>
        <dsp:cNvPr id="0" name=""/>
        <dsp:cNvSpPr/>
      </dsp:nvSpPr>
      <dsp:spPr>
        <a:xfrm>
          <a:off x="646033" y="2917508"/>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Sam Robinson, Microsoft Advisor</a:t>
          </a:r>
        </a:p>
      </dsp:txBody>
      <dsp:txXfrm>
        <a:off x="646033" y="2917508"/>
        <a:ext cx="3303270" cy="1032271"/>
      </dsp:txXfrm>
    </dsp:sp>
    <dsp:sp modelId="{26C810A4-B1A2-47F0-8177-652CEB00B1C6}">
      <dsp:nvSpPr>
        <dsp:cNvPr id="0" name=""/>
        <dsp:cNvSpPr/>
      </dsp:nvSpPr>
      <dsp:spPr>
        <a:xfrm>
          <a:off x="508396" y="2768402"/>
          <a:ext cx="722590" cy="1083885"/>
        </a:xfrm>
        <a:prstGeom prst="rect">
          <a:avLst/>
        </a:prstGeom>
        <a:blipFill>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A24040-2B8E-4179-9DE8-7801E6C5D3B8}">
      <dsp:nvSpPr>
        <dsp:cNvPr id="0" name=""/>
        <dsp:cNvSpPr/>
      </dsp:nvSpPr>
      <dsp:spPr>
        <a:xfrm>
          <a:off x="4316333" y="2917508"/>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Aruna, Coach, Prototyping</a:t>
          </a:r>
        </a:p>
      </dsp:txBody>
      <dsp:txXfrm>
        <a:off x="4316333" y="2917508"/>
        <a:ext cx="3303270" cy="1032271"/>
      </dsp:txXfrm>
    </dsp:sp>
    <dsp:sp modelId="{B5C987D8-F49E-44A4-BFED-A6A540438649}">
      <dsp:nvSpPr>
        <dsp:cNvPr id="0" name=""/>
        <dsp:cNvSpPr/>
      </dsp:nvSpPr>
      <dsp:spPr>
        <a:xfrm>
          <a:off x="4178696" y="2768402"/>
          <a:ext cx="722590" cy="108388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BD6F0-C9EC-46EA-A837-F230AB6F9E31}">
      <dsp:nvSpPr>
        <dsp:cNvPr id="0" name=""/>
        <dsp:cNvSpPr/>
      </dsp:nvSpPr>
      <dsp:spPr>
        <a:xfrm>
          <a:off x="2481183" y="4217023"/>
          <a:ext cx="3303270" cy="103227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9192"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Nakia</a:t>
          </a:r>
          <a:r>
            <a:rPr lang="en-US" sz="2100" kern="1200">
              <a:latin typeface="Bell MT"/>
            </a:rPr>
            <a:t> </a:t>
          </a:r>
          <a:r>
            <a:rPr lang="en-US" sz="2100" kern="1200"/>
            <a:t> </a:t>
          </a:r>
          <a:r>
            <a:rPr lang="en-US" sz="2100" kern="1200" err="1"/>
            <a:t>Melecio</a:t>
          </a:r>
          <a:r>
            <a:rPr lang="en-US" sz="2100" kern="1200"/>
            <a:t>, Coach</a:t>
          </a:r>
        </a:p>
      </dsp:txBody>
      <dsp:txXfrm>
        <a:off x="2481183" y="4217023"/>
        <a:ext cx="3303270" cy="1032271"/>
      </dsp:txXfrm>
    </dsp:sp>
    <dsp:sp modelId="{6F325ADE-8109-455C-B6E8-426AE58DAC6B}">
      <dsp:nvSpPr>
        <dsp:cNvPr id="0" name=""/>
        <dsp:cNvSpPr/>
      </dsp:nvSpPr>
      <dsp:spPr>
        <a:xfrm>
          <a:off x="2343546" y="4067917"/>
          <a:ext cx="722590" cy="10838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D3F9-95F6-492B-B7DF-47EB8A865304}">
      <dsp:nvSpPr>
        <dsp:cNvPr id="0" name=""/>
        <dsp:cNvSpPr/>
      </dsp:nvSpPr>
      <dsp:spPr>
        <a:xfrm>
          <a:off x="0" y="2390"/>
          <a:ext cx="6408738"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8FB8C-E3D3-4773-AD22-9301A623C757}">
      <dsp:nvSpPr>
        <dsp:cNvPr id="0" name=""/>
        <dsp:cNvSpPr/>
      </dsp:nvSpPr>
      <dsp:spPr>
        <a:xfrm>
          <a:off x="366481" y="274979"/>
          <a:ext cx="666330" cy="666330"/>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1ED4F-808D-4716-838E-864CA25BCD3E}">
      <dsp:nvSpPr>
        <dsp:cNvPr id="0" name=""/>
        <dsp:cNvSpPr/>
      </dsp:nvSpPr>
      <dsp:spPr>
        <a:xfrm>
          <a:off x="1399293" y="239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b="0" i="0" kern="1200">
              <a:latin typeface="Bell MT"/>
            </a:rPr>
            <a:t>The system will effect systematic change that will allow for better health equity, better health outcomes, and increased access</a:t>
          </a:r>
        </a:p>
      </dsp:txBody>
      <dsp:txXfrm>
        <a:off x="1399293" y="2390"/>
        <a:ext cx="5009444" cy="1211509"/>
      </dsp:txXfrm>
    </dsp:sp>
    <dsp:sp modelId="{07AB966B-F5F5-4A57-BF34-101A9EBEB800}">
      <dsp:nvSpPr>
        <dsp:cNvPr id="0" name=""/>
        <dsp:cNvSpPr/>
      </dsp:nvSpPr>
      <dsp:spPr>
        <a:xfrm>
          <a:off x="0" y="1516777"/>
          <a:ext cx="6408738"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D81DF-3F2D-4B40-B918-44D641B04CB7}">
      <dsp:nvSpPr>
        <dsp:cNvPr id="0" name=""/>
        <dsp:cNvSpPr/>
      </dsp:nvSpPr>
      <dsp:spPr>
        <a:xfrm>
          <a:off x="366481" y="1789366"/>
          <a:ext cx="666330" cy="66633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74EDC-B76A-47A6-A1D9-2B2E68CAF2C0}">
      <dsp:nvSpPr>
        <dsp:cNvPr id="0" name=""/>
        <dsp:cNvSpPr/>
      </dsp:nvSpPr>
      <dsp:spPr>
        <a:xfrm>
          <a:off x="1399293" y="1516777"/>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b="0" i="0" kern="1200">
              <a:latin typeface="Bell MT"/>
            </a:rPr>
            <a:t>The system will maximize the use of local resources within the community</a:t>
          </a:r>
        </a:p>
      </dsp:txBody>
      <dsp:txXfrm>
        <a:off x="1399293" y="1516777"/>
        <a:ext cx="5009444" cy="1211509"/>
      </dsp:txXfrm>
    </dsp:sp>
    <dsp:sp modelId="{7CCE246B-45A9-4EF8-BA54-6330311081EA}">
      <dsp:nvSpPr>
        <dsp:cNvPr id="0" name=""/>
        <dsp:cNvSpPr/>
      </dsp:nvSpPr>
      <dsp:spPr>
        <a:xfrm>
          <a:off x="0" y="3031163"/>
          <a:ext cx="6408738"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D6DC1-94A9-4260-8B6E-9E0B3AFF7CE5}">
      <dsp:nvSpPr>
        <dsp:cNvPr id="0" name=""/>
        <dsp:cNvSpPr/>
      </dsp:nvSpPr>
      <dsp:spPr>
        <a:xfrm>
          <a:off x="366481" y="3303753"/>
          <a:ext cx="666330" cy="666330"/>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EAD0FC-6E1E-4139-BE1C-89A144BE8536}">
      <dsp:nvSpPr>
        <dsp:cNvPr id="0" name=""/>
        <dsp:cNvSpPr/>
      </dsp:nvSpPr>
      <dsp:spPr>
        <a:xfrm>
          <a:off x="1399293" y="3031163"/>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b="0" i="0" kern="1200">
              <a:latin typeface="Bell MT"/>
            </a:rPr>
            <a:t>The system puts the tools in the hands of those  individuals in the best position to effect change</a:t>
          </a:r>
        </a:p>
      </dsp:txBody>
      <dsp:txXfrm>
        <a:off x="1399293" y="3031163"/>
        <a:ext cx="5009444" cy="1211509"/>
      </dsp:txXfrm>
    </dsp:sp>
    <dsp:sp modelId="{B868CB16-354C-4AD8-B444-31DA1D81EBDF}">
      <dsp:nvSpPr>
        <dsp:cNvPr id="0" name=""/>
        <dsp:cNvSpPr/>
      </dsp:nvSpPr>
      <dsp:spPr>
        <a:xfrm>
          <a:off x="0" y="4545550"/>
          <a:ext cx="6408738" cy="12115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34A11-F0DC-4B18-8776-E94B29B485CB}">
      <dsp:nvSpPr>
        <dsp:cNvPr id="0" name=""/>
        <dsp:cNvSpPr/>
      </dsp:nvSpPr>
      <dsp:spPr>
        <a:xfrm>
          <a:off x="366481" y="481813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56EDC4-2165-4521-A3CC-C9B15C2CF6A9}">
      <dsp:nvSpPr>
        <dsp:cNvPr id="0" name=""/>
        <dsp:cNvSpPr/>
      </dsp:nvSpPr>
      <dsp:spPr>
        <a:xfrm>
          <a:off x="1399293" y="4545550"/>
          <a:ext cx="5009444"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889000">
            <a:lnSpc>
              <a:spcPct val="100000"/>
            </a:lnSpc>
            <a:spcBef>
              <a:spcPct val="0"/>
            </a:spcBef>
            <a:spcAft>
              <a:spcPct val="35000"/>
            </a:spcAft>
            <a:buNone/>
          </a:pPr>
          <a:r>
            <a:rPr lang="en-US" sz="2000" b="0" i="0" kern="1200"/>
            <a:t>This will result in Better Health, Lower Cost and Better Access to health resources across the community </a:t>
          </a:r>
          <a:endParaRPr lang="en-US" sz="2000" kern="1200"/>
        </a:p>
      </dsp:txBody>
      <dsp:txXfrm>
        <a:off x="1399293" y="4545550"/>
        <a:ext cx="5009444" cy="12115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69722-4A32-4D5F-9C73-72020B287818}" type="datetimeFigureOut">
              <a:rPr lang="en-US" smtClean="0"/>
              <a:t>5/16/2021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6B104-FA77-4ECC-9BDC-2CE1A76FF686}" type="slidenum">
              <a:rPr lang="en-US" smtClean="0"/>
              <a:t>‹#›</a:t>
            </a:fld>
            <a:endParaRPr lang="en-US"/>
          </a:p>
        </p:txBody>
      </p:sp>
    </p:spTree>
    <p:extLst>
      <p:ext uri="{BB962C8B-B14F-4D97-AF65-F5344CB8AC3E}">
        <p14:creationId xmlns:p14="http://schemas.microsoft.com/office/powerpoint/2010/main" val="77606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Pitch: </a:t>
            </a:r>
            <a:br>
              <a:rPr lang="en-US" b="0" i="0">
                <a:effectLst/>
                <a:latin typeface="Segoe UI" panose="020B0502040204020203" pitchFamily="34" charset="0"/>
              </a:rPr>
            </a:br>
            <a:endParaRPr lang="en-US"/>
          </a:p>
        </p:txBody>
      </p:sp>
      <p:sp>
        <p:nvSpPr>
          <p:cNvPr id="4" name="Slide Number Placeholder 3"/>
          <p:cNvSpPr>
            <a:spLocks noGrp="1"/>
          </p:cNvSpPr>
          <p:nvPr>
            <p:ph type="sldNum" sz="quarter" idx="5"/>
          </p:nvPr>
        </p:nvSpPr>
        <p:spPr/>
        <p:txBody>
          <a:bodyPr/>
          <a:lstStyle/>
          <a:p>
            <a:fld id="{1C36B104-FA77-4ECC-9BDC-2CE1A76FF686}" type="slidenum">
              <a:rPr lang="en-US" smtClean="0"/>
              <a:t>1</a:t>
            </a:fld>
            <a:endParaRPr lang="en-US"/>
          </a:p>
        </p:txBody>
      </p:sp>
    </p:spTree>
    <p:extLst>
      <p:ext uri="{BB962C8B-B14F-4D97-AF65-F5344CB8AC3E}">
        <p14:creationId xmlns:p14="http://schemas.microsoft.com/office/powerpoint/2010/main" val="408429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my name is Robert, I am a public health nurse with CPS</a:t>
            </a:r>
          </a:p>
          <a:p>
            <a:endParaRPr lang="en-US">
              <a:cs typeface="Calibri"/>
            </a:endParaRPr>
          </a:p>
          <a:p>
            <a:r>
              <a:rPr lang="en-US">
                <a:cs typeface="Calibri"/>
              </a:rPr>
              <a:t>I want to share an important story with you.</a:t>
            </a:r>
          </a:p>
          <a:p>
            <a:endParaRPr lang="en-US">
              <a:cs typeface="Calibri"/>
            </a:endParaRPr>
          </a:p>
          <a:p>
            <a:r>
              <a:rPr lang="en-US">
                <a:cs typeface="Calibri"/>
              </a:rPr>
              <a:t>I was approached by a mother who wanted to breast feed, she wasn't qualified to receive a breast pump for free.</a:t>
            </a:r>
          </a:p>
          <a:p>
            <a:endParaRPr lang="en-US">
              <a:cs typeface="Calibri"/>
            </a:endParaRPr>
          </a:p>
          <a:p>
            <a:r>
              <a:rPr lang="en-US">
                <a:cs typeface="Calibri"/>
              </a:rPr>
              <a:t>I called around, talked to different coworkers. It took me 2 hours to find a colleague in the nutrition department to locate a free breast pump.</a:t>
            </a:r>
          </a:p>
          <a:p>
            <a:endParaRPr lang="en-US">
              <a:cs typeface="Calibri"/>
            </a:endParaRPr>
          </a:p>
          <a:p>
            <a:r>
              <a:rPr lang="en-US">
                <a:cs typeface="Calibri"/>
              </a:rPr>
              <a:t>In Child Protective Services time is of the essence, if I did not find it,  it would have affected this working mother, and possibly her custody of her children. How would my coworkers handle this same situation? Take hours or possibly not find the resource at all? That is why we created a system to share collective knowledge that is available in seconds.</a:t>
            </a:r>
          </a:p>
          <a:p>
            <a:endParaRPr lang="en-US">
              <a:cs typeface="Calibri"/>
            </a:endParaRPr>
          </a:p>
        </p:txBody>
      </p:sp>
      <p:sp>
        <p:nvSpPr>
          <p:cNvPr id="4" name="Slide Number Placeholder 3"/>
          <p:cNvSpPr>
            <a:spLocks noGrp="1"/>
          </p:cNvSpPr>
          <p:nvPr>
            <p:ph type="sldNum" sz="quarter" idx="5"/>
          </p:nvPr>
        </p:nvSpPr>
        <p:spPr/>
        <p:txBody>
          <a:bodyPr/>
          <a:lstStyle/>
          <a:p>
            <a:fld id="{1C36B104-FA77-4ECC-9BDC-2CE1A76FF686}" type="slidenum">
              <a:rPr lang="en-US" smtClean="0"/>
              <a:t>2</a:t>
            </a:fld>
            <a:endParaRPr lang="en-US"/>
          </a:p>
        </p:txBody>
      </p:sp>
    </p:spTree>
    <p:extLst>
      <p:ext uri="{BB962C8B-B14F-4D97-AF65-F5344CB8AC3E}">
        <p14:creationId xmlns:p14="http://schemas.microsoft.com/office/powerpoint/2010/main" val="379973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The problem we aim to address is for health and human services individuals including case managers, public service personnel, primary care givers and others that face the problem of meeting their individual client needs in a compassionate and culturally sensitive way.</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The current system cannot find LOCAL resources available. Resulting in cynical workers using ineffective resources.</a:t>
            </a:r>
          </a:p>
          <a:p>
            <a:endParaRPr lang="en-US">
              <a:cs typeface="Calibri" panose="020F0502020204030204"/>
            </a:endParaRPr>
          </a:p>
          <a:p>
            <a:r>
              <a:rPr lang="en-US">
                <a:cs typeface="Calibri" panose="020F0502020204030204"/>
              </a:rPr>
              <a:t>Not local to me, for someone who was underinsured, it made it an issues.</a:t>
            </a:r>
          </a:p>
          <a:p>
            <a:endParaRPr lang="en-US">
              <a:cs typeface="Calibri" panose="020F0502020204030204"/>
            </a:endParaRPr>
          </a:p>
          <a:p>
            <a:r>
              <a:rPr lang="en-US">
                <a:cs typeface="Calibri" panose="020F0502020204030204"/>
              </a:rPr>
              <a:t>Who: </a:t>
            </a:r>
            <a:r>
              <a:rPr lang="en-US"/>
              <a:t>Health and human service individuals including case managers, public service personnel, primary care givers and others.</a:t>
            </a:r>
          </a:p>
          <a:p>
            <a:endParaRPr lang="en-US">
              <a:cs typeface="Calibri" panose="020F0502020204030204"/>
            </a:endParaRPr>
          </a:p>
          <a:p>
            <a:pPr lvl="0"/>
            <a:r>
              <a:rPr lang="en-US"/>
              <a:t>WHAT</a:t>
            </a:r>
            <a:endParaRPr lang="en-US">
              <a:cs typeface="Calibri"/>
            </a:endParaRPr>
          </a:p>
          <a:p>
            <a:pPr>
              <a:defRPr/>
            </a:pPr>
            <a:r>
              <a:rPr lang="en-US"/>
              <a:t>Source to find health resources that meet individual client needs in a compassionate, and culturally sensitive way</a:t>
            </a:r>
            <a:endParaRPr lang="en-US">
              <a:cs typeface="Calibri"/>
            </a:endParaRPr>
          </a:p>
          <a:p>
            <a:pPr>
              <a:defRPr/>
            </a:pPr>
            <a:endParaRPr lang="en-US">
              <a:cs typeface="Calibri"/>
            </a:endParaRPr>
          </a:p>
          <a:p>
            <a:pPr>
              <a:defRPr/>
            </a:pPr>
            <a:r>
              <a:rPr lang="en-US"/>
              <a:t>The problem is that my colleagues could not find </a:t>
            </a:r>
            <a:r>
              <a:rPr lang="en-US" b="1"/>
              <a:t>local</a:t>
            </a:r>
            <a:r>
              <a:rPr lang="en-US"/>
              <a:t> resources available. Resulting in the creation</a:t>
            </a:r>
            <a:r>
              <a:rPr lang="en-US">
                <a:cs typeface="Calibri"/>
              </a:rPr>
              <a:t> of cynical workers using ineffective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Health and wellness overall in disease process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Cost information and access and place people feel comfortable</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resources that are valid</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User friendly</a:t>
            </a:r>
            <a:endParaRPr lang="en-US">
              <a:cs typeface="Calibri"/>
            </a:endParaRPr>
          </a:p>
          <a:p>
            <a:pPr>
              <a:defRPr/>
            </a:pPr>
            <a:r>
              <a:rPr lang="en-US"/>
              <a:t>More </a:t>
            </a:r>
            <a:endParaRPr lang="en-US">
              <a:cs typeface="Calibri"/>
            </a:endParaRPr>
          </a:p>
          <a:p>
            <a:pPr>
              <a:defRPr/>
            </a:pPr>
            <a:r>
              <a:rPr lang="en-US"/>
              <a:t>	</a:t>
            </a:r>
            <a:endParaRPr lang="en-US">
              <a:cs typeface="Calibri" panose="020F0502020204030204"/>
            </a:endParaRPr>
          </a:p>
          <a:p>
            <a:pPr>
              <a:defRPr/>
            </a:pPr>
            <a:endParaRPr lang="en-US">
              <a:cs typeface="Calibri" panose="020F0502020204030204"/>
            </a:endParaRPr>
          </a:p>
          <a:p>
            <a:pPr>
              <a:defRPr/>
            </a:pPr>
            <a:endParaRPr lang="en-US">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Access with compassion</a:t>
            </a:r>
            <a:endParaRPr lang="en-US">
              <a:cs typeface="Calibri"/>
            </a:endParaRPr>
          </a:p>
          <a:p>
            <a:pPr marL="171450" indent="-171450">
              <a:buFont typeface="Arial" panose="020B0604020202020204" pitchFamily="34" charset="0"/>
              <a:buChar char="•"/>
            </a:pPr>
            <a:r>
              <a:rPr lang="en-US"/>
              <a:t>May be coping mechanisms</a:t>
            </a:r>
            <a:endParaRPr lang="en-US">
              <a:cs typeface="Calibri"/>
            </a:endParaRPr>
          </a:p>
          <a:p>
            <a:pPr marL="171450" indent="-171450">
              <a:buFont typeface="Arial" panose="020B0604020202020204" pitchFamily="34" charset="0"/>
              <a:buChar char="•"/>
            </a:pPr>
            <a:r>
              <a:rPr lang="en-US"/>
              <a:t>No judgement</a:t>
            </a:r>
            <a:endParaRPr lang="en-US">
              <a:cs typeface="Calibri"/>
            </a:endParaRPr>
          </a:p>
          <a:p>
            <a:pPr marL="171450" indent="-171450">
              <a:buFont typeface="Arial" panose="020B0604020202020204" pitchFamily="34" charset="0"/>
              <a:buChar char="•"/>
            </a:pPr>
            <a:r>
              <a:rPr lang="en-US"/>
              <a:t>No cultural competence </a:t>
            </a:r>
            <a:endParaRPr lang="en-US">
              <a:cs typeface="Calibri"/>
            </a:endParaRPr>
          </a:p>
          <a:p>
            <a:pPr marL="171450" indent="-171450">
              <a:buFont typeface="Arial" panose="020B0604020202020204" pitchFamily="34" charset="0"/>
              <a:buChar char="•"/>
            </a:pPr>
            <a:r>
              <a:rPr lang="en-US"/>
              <a:t>NO JUDGING</a:t>
            </a:r>
            <a:endParaRPr lang="en-US">
              <a:cs typeface="Calibri"/>
            </a:endParaRPr>
          </a:p>
          <a:p>
            <a:pPr marL="171450" indent="-171450">
              <a:buFont typeface="Arial" panose="020B0604020202020204" pitchFamily="34" charset="0"/>
              <a:buChar char="•"/>
            </a:pPr>
            <a:r>
              <a:rPr lang="en-US"/>
              <a:t>Need to connect </a:t>
            </a:r>
            <a:endParaRPr lang="en-US">
              <a:cs typeface="Calibri"/>
            </a:endParaRPr>
          </a:p>
          <a:p>
            <a:pPr marL="171450" indent="-171450">
              <a:buFont typeface="Arial" panose="020B0604020202020204" pitchFamily="34" charset="0"/>
              <a:buChar char="•"/>
            </a:pPr>
            <a:r>
              <a:rPr lang="en-US"/>
              <a:t>People from poverty who needs their help</a:t>
            </a:r>
            <a:endParaRPr lang="en-US">
              <a:cs typeface="Calibri"/>
            </a:endParaRPr>
          </a:p>
          <a:p>
            <a:pPr marL="171450" lvl="0" indent="-171450">
              <a:buFont typeface="Arial" panose="020B0604020202020204" pitchFamily="34" charset="0"/>
              <a:buChar char="•"/>
            </a:pPr>
            <a:r>
              <a:rPr lang="en-US"/>
              <a:t>Allows individual to succeed with what hey need</a:t>
            </a:r>
            <a:endParaRPr lang="en-US">
              <a:cs typeface="Calibri"/>
            </a:endParaRPr>
          </a:p>
          <a:p>
            <a:pPr marL="171450" indent="-171450">
              <a:buFont typeface="Arial" panose="020B0604020202020204" pitchFamily="34" charset="0"/>
              <a:buChar char="•"/>
            </a:pPr>
            <a:r>
              <a:rPr lang="en-US"/>
              <a:t>Add guidance for healthcare </a:t>
            </a:r>
            <a:endParaRPr lang="en-US">
              <a:cs typeface="Calibri"/>
            </a:endParaRPr>
          </a:p>
          <a:p>
            <a:pPr marL="171450" indent="-171450">
              <a:buFont typeface="Arial" panose="020B0604020202020204" pitchFamily="34" charset="0"/>
              <a:buChar char="•"/>
            </a:pPr>
            <a:r>
              <a:rPr lang="en-US"/>
              <a:t>Clinician burnout – non -compliance </a:t>
            </a:r>
            <a:endParaRPr lang="en-US">
              <a:cs typeface="Calibri"/>
            </a:endParaRPr>
          </a:p>
          <a:p>
            <a:pPr marL="171450" lvl="0" indent="-171450">
              <a:buFont typeface="Arial" panose="020B0604020202020204" pitchFamily="34" charset="0"/>
              <a:buChar char="•"/>
            </a:pPr>
            <a:r>
              <a:rPr lang="en-US"/>
              <a:t>Feedback loop needed</a:t>
            </a:r>
            <a:endParaRPr lang="en-US">
              <a:cs typeface="Calibri"/>
            </a:endParaRPr>
          </a:p>
          <a:p>
            <a:pPr marL="171450" lvl="0" indent="-171450">
              <a:buFont typeface="Arial" panose="020B0604020202020204" pitchFamily="34" charset="0"/>
              <a:buChar char="•"/>
            </a:pPr>
            <a:r>
              <a:rPr lang="en-US"/>
              <a:t>Convert tribal knowledge to re-usable resource</a:t>
            </a:r>
            <a:endParaRPr lang="en-US">
              <a:cs typeface="Calibri"/>
            </a:endParaRPr>
          </a:p>
          <a:p>
            <a:pPr marL="628650" lvl="1" indent="-171450">
              <a:buFont typeface="Arial" panose="020B0604020202020204" pitchFamily="34" charset="0"/>
              <a:buChar char="•"/>
            </a:pPr>
            <a:r>
              <a:rPr lang="en-US"/>
              <a:t>Move from Google search and find on your won</a:t>
            </a:r>
            <a:endParaRPr lang="en-US">
              <a:cs typeface="Calibri"/>
            </a:endParaRPr>
          </a:p>
          <a:p>
            <a:pPr marL="171450" lvl="0" indent="-171450">
              <a:buFont typeface="Arial" panose="020B0604020202020204" pitchFamily="34" charset="0"/>
              <a:buChar char="•"/>
            </a:pPr>
            <a:r>
              <a:rPr lang="en-US"/>
              <a:t>Adoption?</a:t>
            </a:r>
            <a:endParaRPr lang="en-US">
              <a:cs typeface="Calibri"/>
            </a:endParaRPr>
          </a:p>
          <a:p>
            <a:pPr marL="171450" lvl="0" indent="-171450">
              <a:buFont typeface="Arial" panose="020B0604020202020204" pitchFamily="34" charset="0"/>
              <a:buChar char="•"/>
            </a:pPr>
            <a:r>
              <a:rPr lang="en-US"/>
              <a:t>Who maintains the database</a:t>
            </a:r>
            <a:endParaRPr lang="en-US">
              <a:cs typeface="Calibri"/>
            </a:endParaRPr>
          </a:p>
          <a:p>
            <a:pPr marL="171450" lvl="0" indent="-171450">
              <a:buFont typeface="Arial" panose="020B0604020202020204" pitchFamily="34" charset="0"/>
              <a:buChar char="•"/>
            </a:pPr>
            <a:r>
              <a:rPr lang="en-US"/>
              <a:t>Easy </a:t>
            </a:r>
            <a:r>
              <a:rPr lang="en-US" err="1"/>
              <a:t>feedbaclk</a:t>
            </a:r>
            <a:r>
              <a:rPr lang="en-US"/>
              <a:t> loop</a:t>
            </a:r>
            <a:endParaRPr lang="en-US">
              <a:cs typeface="Calibri"/>
            </a:endParaRPr>
          </a:p>
          <a:p>
            <a:pPr marL="171450" lvl="0" indent="-171450">
              <a:buFont typeface="Arial" panose="020B0604020202020204" pitchFamily="34" charset="0"/>
              <a:buChar char="•"/>
            </a:pPr>
            <a:r>
              <a:rPr lang="en-US"/>
              <a:t>Top of license</a:t>
            </a:r>
            <a:endParaRPr lang="en-US">
              <a:cs typeface="Calibri"/>
            </a:endParaRPr>
          </a:p>
          <a:p>
            <a:pPr marL="171450" lvl="0" indent="-171450">
              <a:buFont typeface="Arial" panose="020B0604020202020204" pitchFamily="34" charset="0"/>
              <a:buChar char="•"/>
            </a:pPr>
            <a:endParaRPr lang="en-US"/>
          </a:p>
          <a:p>
            <a:pPr marL="171450" lvl="0" indent="-171450">
              <a:buFont typeface="Arial" panose="020B0604020202020204" pitchFamily="34" charset="0"/>
              <a:buChar char="•"/>
            </a:pPr>
            <a:endParaRPr lang="en-US">
              <a:cs typeface="Calibri"/>
            </a:endParaRPr>
          </a:p>
          <a:p>
            <a:pPr marL="171450" lvl="0" indent="-171450">
              <a:buFont typeface="Arial" panose="020B0604020202020204" pitchFamily="34" charset="0"/>
              <a:buChar char="•"/>
            </a:pPr>
            <a:endParaRPr lang="en-US">
              <a:cs typeface="Calibri"/>
            </a:endParaRPr>
          </a:p>
          <a:p>
            <a:pPr marL="171450" lvl="1" indent="-171450">
              <a:buFont typeface="Arial" panose="020B0604020202020204" pitchFamily="34" charset="0"/>
              <a:buChar char="•"/>
            </a:pPr>
            <a:r>
              <a:rPr lang="en-US"/>
              <a:t>Multiple resources presented in multiple formats  -= scattered, not centralized , no feedback leading to clients not getting the help they need because of lack of effective resources that meet and deliver what client needs wherever they are.</a:t>
            </a:r>
            <a:endParaRPr lang="en-US">
              <a:cs typeface="Calibri"/>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1C36B104-FA77-4ECC-9BDC-2CE1A76FF686}" type="slidenum">
              <a:rPr lang="en-US" smtClean="0"/>
              <a:t>3</a:t>
            </a:fld>
            <a:endParaRPr lang="en-US"/>
          </a:p>
        </p:txBody>
      </p:sp>
    </p:spTree>
    <p:extLst>
      <p:ext uri="{BB962C8B-B14F-4D97-AF65-F5344CB8AC3E}">
        <p14:creationId xmlns:p14="http://schemas.microsoft.com/office/powerpoint/2010/main" val="86786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World Health Organization's definition of person-centered care – giving the right care, by the right person, at the right time.  It is powerful to Link the diabetic who is unable to follow the treatment plan or the young new mother to access to the necessary support, the refugee who struggles with translation, and other health literacy barriers  to reach their health and wellness goals.  We propose a person-centered criteria based chatbot for resource recommendations available to health and human services professionals to provide an accessible system sharing of community resources to increase access. The program would be overseen by a community agent within a county, region, or state depending on the needs of the community. Competition includes other for profit and non profit organizations working towards similar solutions for example  - aunt bertha, unite us which could be incorporated into this solution. We believe the social service plan is the ethical and sustainable model through ongoing crowd sourcing, and community adoption plan. Funding which I have experience in with other community projects could potentially come from private and public partnerships including government funded grants, community partnerships and foundations. </a:t>
            </a:r>
          </a:p>
          <a:p>
            <a:endParaRPr lang="en-US">
              <a:cs typeface="Calibri"/>
            </a:endParaRPr>
          </a:p>
          <a:p>
            <a:r>
              <a:rPr lang="en-US">
                <a:cs typeface="Calibri"/>
              </a:rPr>
              <a:t>We have a prototype started – our example shows how the potential  new community nurse, the  librarian or other human service professional can assist for example the uninsured new mother find the resources to retrieve the needed </a:t>
            </a:r>
            <a:r>
              <a:rPr lang="en-US" err="1">
                <a:cs typeface="Calibri"/>
              </a:rPr>
              <a:t>breastpump</a:t>
            </a:r>
            <a:r>
              <a:rPr lang="en-US">
                <a:cs typeface="Calibri"/>
              </a:rPr>
              <a:t>. Our prototype would include resources to answer the needs faced within the community and provide the knowledge needed to improve access across the region. </a:t>
            </a:r>
          </a:p>
          <a:p>
            <a:endParaRPr lang="en-US">
              <a:cs typeface="Calibri"/>
            </a:endParaRPr>
          </a:p>
          <a:p>
            <a:r>
              <a:rPr lang="en-US">
                <a:cs typeface="Calibri"/>
              </a:rPr>
              <a:t>We believe we have an exciting plan that can impact health equity, increase patient and provider success and improve the health of our communities. </a:t>
            </a:r>
          </a:p>
          <a:p>
            <a:endParaRPr lang="en-US"/>
          </a:p>
          <a:p>
            <a:r>
              <a:rPr lang="en-US"/>
              <a:t>Help us not be so frustrated when clients needs are not being met and Be able to give them the effective tools needed</a:t>
            </a:r>
            <a:endParaRPr lang="en-US">
              <a:cs typeface="Calibri"/>
            </a:endParaRPr>
          </a:p>
          <a:p>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C36B104-FA77-4ECC-9BDC-2CE1A76FF686}" type="slidenum">
              <a:rPr lang="en-US" smtClean="0"/>
              <a:t>4</a:t>
            </a:fld>
            <a:endParaRPr lang="en-US"/>
          </a:p>
        </p:txBody>
      </p:sp>
    </p:spTree>
    <p:extLst>
      <p:ext uri="{BB962C8B-B14F-4D97-AF65-F5344CB8AC3E}">
        <p14:creationId xmlns:p14="http://schemas.microsoft.com/office/powerpoint/2010/main" val="66048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3 nurses, an engineer and 2 </a:t>
            </a:r>
            <a:r>
              <a:rPr lang="en-US" err="1">
                <a:cs typeface="Calibri"/>
              </a:rPr>
              <a:t>technitians</a:t>
            </a:r>
            <a:r>
              <a:rPr lang="en-US">
                <a:cs typeface="Calibri"/>
              </a:rPr>
              <a:t> </a:t>
            </a:r>
            <a:endParaRPr lang="en-US"/>
          </a:p>
          <a:p>
            <a:endParaRPr lang="en-US"/>
          </a:p>
          <a:p>
            <a:r>
              <a:rPr lang="en-US"/>
              <a:t>Robert – PHN Child Protective Services, Southern California</a:t>
            </a:r>
            <a:endParaRPr lang="en-US">
              <a:cs typeface="Calibri"/>
            </a:endParaRPr>
          </a:p>
          <a:p>
            <a:r>
              <a:rPr lang="en-US"/>
              <a:t>Ann – educator and community health nurse faculty person centered care (PCC) competencies for higher ed and workforce development, DNP student at Indiana </a:t>
            </a:r>
            <a:r>
              <a:rPr lang="en-US" err="1"/>
              <a:t>weslyn</a:t>
            </a:r>
            <a:r>
              <a:rPr lang="en-US"/>
              <a:t>, global population health and immigrant </a:t>
            </a:r>
            <a:endParaRPr lang="en-US">
              <a:cs typeface="Calibri"/>
            </a:endParaRPr>
          </a:p>
          <a:p>
            <a:r>
              <a:rPr lang="en-US" err="1"/>
              <a:t>Onike</a:t>
            </a:r>
            <a:r>
              <a:rPr lang="en-US"/>
              <a:t> NP Los Angeles – nursing driven tools and med tech driven tools</a:t>
            </a:r>
            <a:endParaRPr lang="en-US">
              <a:cs typeface="Calibri"/>
            </a:endParaRPr>
          </a:p>
          <a:p>
            <a:r>
              <a:rPr lang="en-US"/>
              <a:t>Ann – </a:t>
            </a:r>
            <a:r>
              <a:rPr lang="en-US" err="1"/>
              <a:t>edueducator</a:t>
            </a:r>
            <a:r>
              <a:rPr lang="en-US"/>
              <a:t> and community health nurse faculty person centered care (PCC) competencies for higher ed and workforce development, DMP student at Indiana </a:t>
            </a:r>
            <a:r>
              <a:rPr lang="en-US" err="1"/>
              <a:t>weslyn</a:t>
            </a:r>
            <a:r>
              <a:rPr lang="en-US"/>
              <a:t>, global population health and immigrant </a:t>
            </a:r>
            <a:endParaRPr lang="en-US">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36B104-FA77-4ECC-9BDC-2CE1A76FF6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3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Help us not be so frustrated when clients needs are not being met and. Be able to give them the effective tools needed</a:t>
            </a:r>
          </a:p>
          <a:p>
            <a:endParaRPr lang="en-US">
              <a:cs typeface="Calibri"/>
            </a:endParaRPr>
          </a:p>
          <a:p>
            <a:r>
              <a:rPr lang="en-US"/>
              <a:t>We believe we have an exciting plan that can impact health equity, increase patient and provider success and improve the health of our communities.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C36B104-FA77-4ECC-9BDC-2CE1A76FF686}" type="slidenum">
              <a:rPr lang="en-US" smtClean="0"/>
              <a:t>6</a:t>
            </a:fld>
            <a:endParaRPr lang="en-US"/>
          </a:p>
        </p:txBody>
      </p:sp>
    </p:spTree>
    <p:extLst>
      <p:ext uri="{BB962C8B-B14F-4D97-AF65-F5344CB8AC3E}">
        <p14:creationId xmlns:p14="http://schemas.microsoft.com/office/powerpoint/2010/main" val="2086539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We propose a person-centered criteria based </a:t>
            </a:r>
            <a:r>
              <a:rPr lang="en-US" err="1"/>
              <a:t>chatbox</a:t>
            </a:r>
            <a:r>
              <a:rPr lang="en-US"/>
              <a:t> for resource recommendations available to health and human services to provide an accessible system sharing of community resources to increase access. The program would be overseen by a community agent within a county, region, or state depending on the needs of the community. Funding could potentially come from government funded grants, community partnerships and foundations. </a:t>
            </a:r>
          </a:p>
          <a:p>
            <a:endParaRPr lang="en-US"/>
          </a:p>
          <a:p>
            <a:r>
              <a:rPr lang="en-US"/>
              <a:t>WORKFLOW</a:t>
            </a:r>
            <a:endParaRPr lang="en-US">
              <a:cs typeface="Calibri" panose="020F0502020204030204"/>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C36B104-FA77-4ECC-9BDC-2CE1A76FF686}" type="slidenum">
              <a:rPr lang="en-US" smtClean="0"/>
              <a:t>8</a:t>
            </a:fld>
            <a:endParaRPr lang="en-US"/>
          </a:p>
        </p:txBody>
      </p:sp>
    </p:spTree>
    <p:extLst>
      <p:ext uri="{BB962C8B-B14F-4D97-AF65-F5344CB8AC3E}">
        <p14:creationId xmlns:p14="http://schemas.microsoft.com/office/powerpoint/2010/main" val="170388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lvl1pPr>
              <a:defRPr b="1"/>
            </a:lvl1pPr>
          </a:lstStyle>
          <a:p>
            <a:r>
              <a:rPr lang="en-US"/>
              <a:t>TEAM – 5.11 Free Health </a:t>
            </a:r>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4761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r>
              <a:rPr lang="en-US"/>
              <a:t>TEAM – 5.11 Free Health </a:t>
            </a:r>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28935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r>
              <a:rPr lang="en-US"/>
              <a:t>TEAM – 5.11 Free Health </a:t>
            </a:r>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81185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r>
              <a:rPr lang="en-US"/>
              <a:t>TEAM – 5.11 Free Health </a:t>
            </a:r>
          </a:p>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3279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r>
              <a:rPr lang="en-US"/>
              <a:t>TEAM – 5.11 Free Health </a:t>
            </a:r>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6264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r>
              <a:rPr lang="en-US"/>
              <a:t>TEAM – 5.11 Free Health </a:t>
            </a:r>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5740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r>
              <a:rPr lang="en-US"/>
              <a:t>TEAM – 5.11 Free Health </a:t>
            </a:r>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3925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r>
              <a:rPr lang="en-US"/>
              <a:t>TEAM – 5.11 Free Health </a:t>
            </a:r>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7561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r>
              <a:rPr lang="en-US"/>
              <a:t>TEAM – 5.11 Free Health </a:t>
            </a:r>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0316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r>
              <a:rPr lang="en-US"/>
              <a:t>TEAM – 5.11 Free Health </a:t>
            </a:r>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193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5/16/2021</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r>
              <a:rPr lang="en-US"/>
              <a:t>TEAM – 5.11 Free Health </a:t>
            </a:r>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7007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5/16/2021</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60966344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690" r:id="rId5"/>
    <p:sldLayoutId id="2147483695" r:id="rId6"/>
    <p:sldLayoutId id="2147483691" r:id="rId7"/>
    <p:sldLayoutId id="2147483692" r:id="rId8"/>
    <p:sldLayoutId id="2147483693" r:id="rId9"/>
    <p:sldLayoutId id="2147483694" r:id="rId10"/>
    <p:sldLayoutId id="2147483696"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owerva.microsoft.com/canvas?cci_bot_id=5a47011f-04fc-4f1a-9b6d-058cc53da897&amp;cci_tenant_id=c81c65b4-cb21-4c22-aeb3-29f72750139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11.jpeg"/><Relationship Id="rId5" Type="http://schemas.openxmlformats.org/officeDocument/2006/relationships/diagramQuickStyle" Target="../diagrams/quickStyle2.xml"/><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D9721FC-E3D0-4A4F-9D2D-BA773F1AD44D}"/>
              </a:ext>
            </a:extLst>
          </p:cNvPr>
          <p:cNvSpPr>
            <a:spLocks noGrp="1"/>
          </p:cNvSpPr>
          <p:nvPr>
            <p:ph type="ctrTitle"/>
          </p:nvPr>
        </p:nvSpPr>
        <p:spPr>
          <a:xfrm>
            <a:off x="336345" y="271887"/>
            <a:ext cx="4500561" cy="2371097"/>
          </a:xfrm>
        </p:spPr>
        <p:txBody>
          <a:bodyPr>
            <a:noAutofit/>
          </a:bodyPr>
          <a:lstStyle/>
          <a:p>
            <a:r>
              <a:rPr lang="en-US" sz="4400"/>
              <a:t>Free healthcare resources for the underserved</a:t>
            </a:r>
          </a:p>
        </p:txBody>
      </p:sp>
      <p:sp>
        <p:nvSpPr>
          <p:cNvPr id="3" name="Subtitle 2">
            <a:extLst>
              <a:ext uri="{FF2B5EF4-FFF2-40B4-BE49-F238E27FC236}">
                <a16:creationId xmlns:a16="http://schemas.microsoft.com/office/drawing/2014/main" id="{C7644300-E293-4B43-B6EE-7E7055535E54}"/>
              </a:ext>
            </a:extLst>
          </p:cNvPr>
          <p:cNvSpPr>
            <a:spLocks noGrp="1"/>
          </p:cNvSpPr>
          <p:nvPr>
            <p:ph type="subTitle" idx="1"/>
          </p:nvPr>
        </p:nvSpPr>
        <p:spPr>
          <a:xfrm>
            <a:off x="437237" y="2914871"/>
            <a:ext cx="4992515" cy="3397153"/>
          </a:xfrm>
        </p:spPr>
        <p:txBody>
          <a:bodyPr vert="horz" lIns="91440" tIns="45720" rIns="91440" bIns="45720" rtlCol="0" anchor="t">
            <a:normAutofit fontScale="62500" lnSpcReduction="20000"/>
          </a:bodyPr>
          <a:lstStyle/>
          <a:p>
            <a:r>
              <a:rPr lang="en-US" b="1"/>
              <a:t>Free Health - Team 5.11</a:t>
            </a:r>
          </a:p>
          <a:p>
            <a:r>
              <a:rPr lang="en-US" b="1"/>
              <a:t>Team Lead </a:t>
            </a:r>
            <a:r>
              <a:rPr lang="en-US"/>
              <a:t>– Robert </a:t>
            </a:r>
            <a:r>
              <a:rPr lang="en-US" err="1"/>
              <a:t>davila</a:t>
            </a:r>
            <a:r>
              <a:rPr lang="en-US"/>
              <a:t>, RN</a:t>
            </a:r>
          </a:p>
          <a:p>
            <a:pPr lvl="0"/>
            <a:r>
              <a:rPr lang="en-US" b="1"/>
              <a:t>Team members </a:t>
            </a:r>
          </a:p>
          <a:p>
            <a:pPr lvl="0"/>
            <a:r>
              <a:rPr lang="en-US"/>
              <a:t>  </a:t>
            </a:r>
            <a:r>
              <a:rPr lang="en-US" err="1"/>
              <a:t>Onike</a:t>
            </a:r>
            <a:r>
              <a:rPr lang="en-US"/>
              <a:t> </a:t>
            </a:r>
            <a:r>
              <a:rPr lang="en-US" err="1"/>
              <a:t>Willams</a:t>
            </a:r>
            <a:r>
              <a:rPr lang="en-US"/>
              <a:t>, </a:t>
            </a:r>
            <a:r>
              <a:rPr lang="en-US">
                <a:latin typeface="Bell MT"/>
              </a:rPr>
              <a:t>MSN, NP-C, PHN</a:t>
            </a:r>
            <a:endParaRPr lang="en-US"/>
          </a:p>
          <a:p>
            <a:pPr lvl="0" rtl="0"/>
            <a:r>
              <a:rPr lang="en-US"/>
              <a:t>  Ferdinand </a:t>
            </a:r>
            <a:r>
              <a:rPr lang="en-US" err="1"/>
              <a:t>Mabeya</a:t>
            </a:r>
            <a:r>
              <a:rPr lang="en-US">
                <a:latin typeface="Bell MT"/>
              </a:rPr>
              <a:t> Process Eng., 			Grad Student</a:t>
            </a:r>
            <a:endParaRPr lang="en-US"/>
          </a:p>
          <a:p>
            <a:pPr lvl="0" rtl="0"/>
            <a:r>
              <a:rPr lang="en-US"/>
              <a:t>   Ann Garton</a:t>
            </a:r>
            <a:r>
              <a:rPr lang="en-US">
                <a:latin typeface="Bell MT"/>
              </a:rPr>
              <a:t>, MSN, RN, CNE</a:t>
            </a:r>
            <a:endParaRPr lang="en-US"/>
          </a:p>
          <a:p>
            <a:pPr lvl="0"/>
            <a:r>
              <a:rPr lang="en-US"/>
              <a:t>   Sam Robinson, Microsoft Advisor</a:t>
            </a:r>
          </a:p>
          <a:p>
            <a:pPr lvl="0"/>
            <a:r>
              <a:rPr lang="en-US"/>
              <a:t>    Aruna, technical Coach, prototyping</a:t>
            </a:r>
          </a:p>
          <a:p>
            <a:pPr lvl="0"/>
            <a:r>
              <a:rPr lang="en-US" b="1"/>
              <a:t>COACHES</a:t>
            </a:r>
          </a:p>
          <a:p>
            <a:pPr lvl="0"/>
            <a:r>
              <a:rPr lang="en-US"/>
              <a:t>   Rhonda </a:t>
            </a:r>
            <a:r>
              <a:rPr lang="en-US" err="1"/>
              <a:t>manns</a:t>
            </a:r>
            <a:r>
              <a:rPr lang="en-US"/>
              <a:t>, pitch coach	</a:t>
            </a:r>
          </a:p>
          <a:p>
            <a:pPr lvl="0"/>
            <a:r>
              <a:rPr lang="en-US"/>
              <a:t>   Nakia</a:t>
            </a:r>
            <a:r>
              <a:rPr lang="en-US">
                <a:latin typeface="Bell MT"/>
              </a:rPr>
              <a:t> </a:t>
            </a:r>
            <a:r>
              <a:rPr lang="en-US" err="1"/>
              <a:t>Melecio</a:t>
            </a:r>
            <a:r>
              <a:rPr lang="en-US"/>
              <a:t>, technical Coach</a:t>
            </a:r>
          </a:p>
          <a:p>
            <a:endParaRPr lang="en-US"/>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C8DC538C-A73F-47F5-96C0-E21E3F1386B6}"/>
              </a:ext>
            </a:extLst>
          </p:cNvPr>
          <p:cNvPicPr>
            <a:picLocks noChangeAspect="1"/>
          </p:cNvPicPr>
          <p:nvPr/>
        </p:nvPicPr>
        <p:blipFill rotWithShape="1">
          <a:blip r:embed="rId3"/>
          <a:srcRect t="20000"/>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24" name="TextBox 23">
            <a:extLst>
              <a:ext uri="{FF2B5EF4-FFF2-40B4-BE49-F238E27FC236}">
                <a16:creationId xmlns:a16="http://schemas.microsoft.com/office/drawing/2014/main" id="{D7AA90C1-13D4-4A59-AA0A-275A2B348101}"/>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378151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3D35015-3B85-4738-BD85-CECFCF673C55}"/>
              </a:ext>
            </a:extLst>
          </p:cNvPr>
          <p:cNvPicPr>
            <a:picLocks noChangeAspect="1"/>
          </p:cNvPicPr>
          <p:nvPr/>
        </p:nvPicPr>
        <p:blipFill>
          <a:blip r:embed="rId3"/>
          <a:stretch>
            <a:fillRect/>
          </a:stretch>
        </p:blipFill>
        <p:spPr>
          <a:xfrm>
            <a:off x="2937583" y="1946412"/>
            <a:ext cx="5472209" cy="2557856"/>
          </a:xfrm>
          <a:prstGeom prst="rect">
            <a:avLst/>
          </a:prstGeom>
        </p:spPr>
      </p:pic>
      <p:pic>
        <p:nvPicPr>
          <p:cNvPr id="4" name="Picture 2" descr="Diagram&#10;&#10;Description automatically generated">
            <a:extLst>
              <a:ext uri="{FF2B5EF4-FFF2-40B4-BE49-F238E27FC236}">
                <a16:creationId xmlns:a16="http://schemas.microsoft.com/office/drawing/2014/main" id="{C6CBEA0C-415B-45A6-B7B9-02AF5FAEC98A}"/>
              </a:ext>
            </a:extLst>
          </p:cNvPr>
          <p:cNvPicPr>
            <a:picLocks noChangeAspect="1"/>
          </p:cNvPicPr>
          <p:nvPr/>
        </p:nvPicPr>
        <p:blipFill rotWithShape="1">
          <a:blip r:embed="rId4"/>
          <a:srcRect l="9692" r="11810" b="2"/>
          <a:stretch/>
        </p:blipFill>
        <p:spPr>
          <a:xfrm>
            <a:off x="2537549" y="292859"/>
            <a:ext cx="6272279" cy="6272282"/>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sp>
        <p:nvSpPr>
          <p:cNvPr id="3" name="TextBox 2">
            <a:extLst>
              <a:ext uri="{FF2B5EF4-FFF2-40B4-BE49-F238E27FC236}">
                <a16:creationId xmlns:a16="http://schemas.microsoft.com/office/drawing/2014/main" id="{496C02A2-08FF-42C5-B457-A19AFA73D9F8}"/>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7422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5ABAC-60D5-4274-97C6-7620AA2AE01A}"/>
              </a:ext>
            </a:extLst>
          </p:cNvPr>
          <p:cNvSpPr>
            <a:spLocks noGrp="1"/>
          </p:cNvSpPr>
          <p:nvPr>
            <p:ph type="title"/>
          </p:nvPr>
        </p:nvSpPr>
        <p:spPr>
          <a:xfrm>
            <a:off x="540000" y="540000"/>
            <a:ext cx="4500561" cy="5759450"/>
          </a:xfrm>
        </p:spPr>
        <p:txBody>
          <a:bodyPr anchor="t">
            <a:normAutofit/>
          </a:bodyPr>
          <a:lstStyle/>
          <a:p>
            <a:r>
              <a:rPr lang="en-US" sz="8800"/>
              <a:t>The Problem</a:t>
            </a:r>
          </a:p>
        </p:txBody>
      </p:sp>
      <p:graphicFrame>
        <p:nvGraphicFramePr>
          <p:cNvPr id="5" name="Content Placeholder 2">
            <a:extLst>
              <a:ext uri="{FF2B5EF4-FFF2-40B4-BE49-F238E27FC236}">
                <a16:creationId xmlns:a16="http://schemas.microsoft.com/office/drawing/2014/main" id="{F696FA96-1C0B-4DB3-9E5E-C50532B4E152}"/>
              </a:ext>
            </a:extLst>
          </p:cNvPr>
          <p:cNvGraphicFramePr>
            <a:graphicFrameLocks noGrp="1"/>
          </p:cNvGraphicFramePr>
          <p:nvPr>
            <p:ph idx="1"/>
            <p:extLst>
              <p:ext uri="{D42A27DB-BD31-4B8C-83A1-F6EECF244321}">
                <p14:modId xmlns:p14="http://schemas.microsoft.com/office/powerpoint/2010/main" val="1507964086"/>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BDD3B35-A426-41AD-912E-6AED2BC6334F}"/>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67538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ED1304-7C0B-47D8-BC68-6CDDD16CCB33}"/>
              </a:ext>
            </a:extLst>
          </p:cNvPr>
          <p:cNvGrpSpPr/>
          <p:nvPr/>
        </p:nvGrpSpPr>
        <p:grpSpPr>
          <a:xfrm>
            <a:off x="1200930" y="1622530"/>
            <a:ext cx="9412343" cy="4857685"/>
            <a:chOff x="1463480" y="744344"/>
            <a:chExt cx="9412343" cy="4857685"/>
          </a:xfrm>
        </p:grpSpPr>
        <p:pic>
          <p:nvPicPr>
            <p:cNvPr id="2" name="Picture 2" descr="Diagram&#10;&#10;Description automatically generated">
              <a:hlinkClick r:id="rId3"/>
              <a:extLst>
                <a:ext uri="{FF2B5EF4-FFF2-40B4-BE49-F238E27FC236}">
                  <a16:creationId xmlns:a16="http://schemas.microsoft.com/office/drawing/2014/main" id="{24B56EC1-09A0-4622-9CB5-81AEF8333191}"/>
                </a:ext>
              </a:extLst>
            </p:cNvPr>
            <p:cNvPicPr>
              <a:picLocks noChangeAspect="1"/>
            </p:cNvPicPr>
            <p:nvPr/>
          </p:nvPicPr>
          <p:blipFill rotWithShape="1">
            <a:blip r:embed="rId4"/>
            <a:srcRect l="9692" r="11810" b="2"/>
            <a:stretch/>
          </p:blipFill>
          <p:spPr>
            <a:xfrm>
              <a:off x="3793813" y="744344"/>
              <a:ext cx="4857683" cy="4857685"/>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4" name="Picture 4">
              <a:extLst>
                <a:ext uri="{FF2B5EF4-FFF2-40B4-BE49-F238E27FC236}">
                  <a16:creationId xmlns:a16="http://schemas.microsoft.com/office/drawing/2014/main" id="{89262360-B02D-425E-BCA4-09C5D50D8EF8}"/>
                </a:ext>
              </a:extLst>
            </p:cNvPr>
            <p:cNvPicPr>
              <a:picLocks noChangeAspect="1"/>
            </p:cNvPicPr>
            <p:nvPr/>
          </p:nvPicPr>
          <p:blipFill rotWithShape="1">
            <a:blip r:embed="rId5"/>
            <a:srcRect l="23909" r="22985" b="2"/>
            <a:stretch/>
          </p:blipFill>
          <p:spPr>
            <a:xfrm>
              <a:off x="1463480"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5" name="Picture 5" descr="A picture containing text, clock, sign&#10;&#10;Description automatically generated">
              <a:extLst>
                <a:ext uri="{FF2B5EF4-FFF2-40B4-BE49-F238E27FC236}">
                  <a16:creationId xmlns:a16="http://schemas.microsoft.com/office/drawing/2014/main" id="{44C4325E-A9E7-4B7E-ADBB-F5097D0EACE2}"/>
                </a:ext>
              </a:extLst>
            </p:cNvPr>
            <p:cNvPicPr>
              <a:picLocks noChangeAspect="1"/>
            </p:cNvPicPr>
            <p:nvPr/>
          </p:nvPicPr>
          <p:blipFill rotWithShape="1">
            <a:blip r:embed="rId6"/>
            <a:srcRect l="14346" r="11604" b="3"/>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grpSp>
      <p:sp>
        <p:nvSpPr>
          <p:cNvPr id="8" name="Title 7">
            <a:extLst>
              <a:ext uri="{FF2B5EF4-FFF2-40B4-BE49-F238E27FC236}">
                <a16:creationId xmlns:a16="http://schemas.microsoft.com/office/drawing/2014/main" id="{341A37FA-1C80-4F90-A04F-445CB2B6C716}"/>
              </a:ext>
            </a:extLst>
          </p:cNvPr>
          <p:cNvSpPr>
            <a:spLocks noGrp="1"/>
          </p:cNvSpPr>
          <p:nvPr>
            <p:ph type="title"/>
          </p:nvPr>
        </p:nvSpPr>
        <p:spPr/>
        <p:txBody>
          <a:bodyPr/>
          <a:lstStyle/>
          <a:p>
            <a:r>
              <a:rPr lang="en-US"/>
              <a:t>Proposed Solution</a:t>
            </a:r>
          </a:p>
        </p:txBody>
      </p:sp>
      <p:sp>
        <p:nvSpPr>
          <p:cNvPr id="3" name="TextBox 2">
            <a:extLst>
              <a:ext uri="{FF2B5EF4-FFF2-40B4-BE49-F238E27FC236}">
                <a16:creationId xmlns:a16="http://schemas.microsoft.com/office/drawing/2014/main" id="{672AC6AF-F6EB-48FA-9A79-C00D960E627E}"/>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2539260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2AB26-5854-472C-945B-70F15C840A0E}"/>
              </a:ext>
            </a:extLst>
          </p:cNvPr>
          <p:cNvSpPr>
            <a:spLocks noGrp="1"/>
          </p:cNvSpPr>
          <p:nvPr>
            <p:ph type="title"/>
          </p:nvPr>
        </p:nvSpPr>
        <p:spPr>
          <a:xfrm>
            <a:off x="260082" y="138784"/>
            <a:ext cx="7345362" cy="5768725"/>
          </a:xfrm>
        </p:spPr>
        <p:txBody>
          <a:bodyPr/>
          <a:lstStyle/>
          <a:p>
            <a:r>
              <a:rPr lang="en-US"/>
              <a:t>Meet the team</a:t>
            </a:r>
          </a:p>
        </p:txBody>
      </p:sp>
      <p:graphicFrame>
        <p:nvGraphicFramePr>
          <p:cNvPr id="4" name="Diagram 3">
            <a:extLst>
              <a:ext uri="{FF2B5EF4-FFF2-40B4-BE49-F238E27FC236}">
                <a16:creationId xmlns:a16="http://schemas.microsoft.com/office/drawing/2014/main" id="{BC08D3E1-35E0-4871-B6E0-CA53754987A9}"/>
              </a:ext>
            </a:extLst>
          </p:cNvPr>
          <p:cNvGraphicFramePr/>
          <p:nvPr/>
        </p:nvGraphicFramePr>
        <p:xfrm>
          <a:off x="1341535" y="155009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 name="Picture 34" descr="A picture containing person, person, indoor, blue&#10;&#10;Description automatically generated">
            <a:extLst>
              <a:ext uri="{FF2B5EF4-FFF2-40B4-BE49-F238E27FC236}">
                <a16:creationId xmlns:a16="http://schemas.microsoft.com/office/drawing/2014/main" id="{927A36F1-1323-4DDE-B2E2-BA49599F434A}"/>
              </a:ext>
            </a:extLst>
          </p:cNvPr>
          <p:cNvPicPr>
            <a:picLocks noChangeAspect="1"/>
          </p:cNvPicPr>
          <p:nvPr/>
        </p:nvPicPr>
        <p:blipFill>
          <a:blip r:embed="rId8"/>
          <a:stretch>
            <a:fillRect/>
          </a:stretch>
        </p:blipFill>
        <p:spPr>
          <a:xfrm>
            <a:off x="1830593" y="1694275"/>
            <a:ext cx="768886" cy="1161037"/>
          </a:xfrm>
          <a:prstGeom prst="rect">
            <a:avLst/>
          </a:prstGeom>
        </p:spPr>
      </p:pic>
      <p:pic>
        <p:nvPicPr>
          <p:cNvPr id="170" name="Picture 170" descr="A picture containing person, outdoor, person, close&#10;&#10;Description automatically generated">
            <a:extLst>
              <a:ext uri="{FF2B5EF4-FFF2-40B4-BE49-F238E27FC236}">
                <a16:creationId xmlns:a16="http://schemas.microsoft.com/office/drawing/2014/main" id="{A5B4735F-99DA-4DDA-9D7A-05A80AF60176}"/>
              </a:ext>
            </a:extLst>
          </p:cNvPr>
          <p:cNvPicPr>
            <a:picLocks noChangeAspect="1"/>
          </p:cNvPicPr>
          <p:nvPr/>
        </p:nvPicPr>
        <p:blipFill>
          <a:blip r:embed="rId9"/>
          <a:stretch>
            <a:fillRect/>
          </a:stretch>
        </p:blipFill>
        <p:spPr>
          <a:xfrm>
            <a:off x="5455986" y="3014004"/>
            <a:ext cx="816636" cy="1046673"/>
          </a:xfrm>
          <a:prstGeom prst="rect">
            <a:avLst/>
          </a:prstGeom>
        </p:spPr>
      </p:pic>
      <p:pic>
        <p:nvPicPr>
          <p:cNvPr id="35" name="Picture 35">
            <a:extLst>
              <a:ext uri="{FF2B5EF4-FFF2-40B4-BE49-F238E27FC236}">
                <a16:creationId xmlns:a16="http://schemas.microsoft.com/office/drawing/2014/main" id="{0D3157E0-6C29-47C6-A7C2-5AF9A2F0CDC8}"/>
              </a:ext>
            </a:extLst>
          </p:cNvPr>
          <p:cNvPicPr>
            <a:picLocks noChangeAspect="1"/>
          </p:cNvPicPr>
          <p:nvPr/>
        </p:nvPicPr>
        <p:blipFill>
          <a:blip r:embed="rId10"/>
          <a:stretch>
            <a:fillRect/>
          </a:stretch>
        </p:blipFill>
        <p:spPr>
          <a:xfrm>
            <a:off x="5493158" y="1712191"/>
            <a:ext cx="740063" cy="1118754"/>
          </a:xfrm>
          <a:prstGeom prst="rect">
            <a:avLst/>
          </a:prstGeom>
        </p:spPr>
      </p:pic>
      <p:pic>
        <p:nvPicPr>
          <p:cNvPr id="36" name="Picture 36">
            <a:extLst>
              <a:ext uri="{FF2B5EF4-FFF2-40B4-BE49-F238E27FC236}">
                <a16:creationId xmlns:a16="http://schemas.microsoft.com/office/drawing/2014/main" id="{F5AFF717-828D-4506-AE67-C78BD287FC14}"/>
              </a:ext>
            </a:extLst>
          </p:cNvPr>
          <p:cNvPicPr>
            <a:picLocks noChangeAspect="1"/>
          </p:cNvPicPr>
          <p:nvPr/>
        </p:nvPicPr>
        <p:blipFill>
          <a:blip r:embed="rId11"/>
          <a:stretch>
            <a:fillRect/>
          </a:stretch>
        </p:blipFill>
        <p:spPr>
          <a:xfrm>
            <a:off x="1826302" y="3021582"/>
            <a:ext cx="761319" cy="1196745"/>
          </a:xfrm>
          <a:prstGeom prst="rect">
            <a:avLst/>
          </a:prstGeom>
        </p:spPr>
      </p:pic>
      <p:sp>
        <p:nvSpPr>
          <p:cNvPr id="3" name="TextBox 2">
            <a:extLst>
              <a:ext uri="{FF2B5EF4-FFF2-40B4-BE49-F238E27FC236}">
                <a16:creationId xmlns:a16="http://schemas.microsoft.com/office/drawing/2014/main" id="{278D4AE1-AB5B-4BF5-8D5C-AA7BBF477F43}"/>
              </a:ext>
            </a:extLst>
          </p:cNvPr>
          <p:cNvSpPr txBox="1"/>
          <p:nvPr/>
        </p:nvSpPr>
        <p:spPr>
          <a:xfrm>
            <a:off x="9355015" y="6485068"/>
            <a:ext cx="286594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venir Next LT Pro"/>
                <a:ea typeface="+mn-ea"/>
                <a:cs typeface="+mn-cs"/>
              </a:rPr>
              <a:t>TEAM – 5.11 Free Health </a:t>
            </a:r>
          </a:p>
        </p:txBody>
      </p:sp>
    </p:spTree>
    <p:extLst>
      <p:ext uri="{BB962C8B-B14F-4D97-AF65-F5344CB8AC3E}">
        <p14:creationId xmlns:p14="http://schemas.microsoft.com/office/powerpoint/2010/main" val="3217332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5ABAC-60D5-4274-97C6-7620AA2AE01A}"/>
              </a:ext>
            </a:extLst>
          </p:cNvPr>
          <p:cNvSpPr>
            <a:spLocks noGrp="1"/>
          </p:cNvSpPr>
          <p:nvPr>
            <p:ph type="title"/>
          </p:nvPr>
        </p:nvSpPr>
        <p:spPr>
          <a:xfrm>
            <a:off x="540000" y="540000"/>
            <a:ext cx="4500561" cy="5759450"/>
          </a:xfrm>
        </p:spPr>
        <p:txBody>
          <a:bodyPr anchor="t">
            <a:normAutofit/>
          </a:bodyPr>
          <a:lstStyle/>
          <a:p>
            <a:r>
              <a:rPr lang="en-US" sz="6800"/>
              <a:t>Conclusion</a:t>
            </a:r>
          </a:p>
        </p:txBody>
      </p:sp>
      <p:graphicFrame>
        <p:nvGraphicFramePr>
          <p:cNvPr id="5" name="Content Placeholder 2">
            <a:extLst>
              <a:ext uri="{FF2B5EF4-FFF2-40B4-BE49-F238E27FC236}">
                <a16:creationId xmlns:a16="http://schemas.microsoft.com/office/drawing/2014/main" id="{F696FA96-1C0B-4DB3-9E5E-C50532B4E152}"/>
              </a:ext>
            </a:extLst>
          </p:cNvPr>
          <p:cNvGraphicFramePr>
            <a:graphicFrameLocks noGrp="1"/>
          </p:cNvGraphicFramePr>
          <p:nvPr>
            <p:ph idx="1"/>
            <p:extLst>
              <p:ext uri="{D42A27DB-BD31-4B8C-83A1-F6EECF244321}">
                <p14:modId xmlns:p14="http://schemas.microsoft.com/office/powerpoint/2010/main" val="1776339933"/>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32DD3B5-D919-4EF2-824B-5933415B7846}"/>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415143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5B78-D195-49E1-99B7-2E1B1A2EA7A2}"/>
              </a:ext>
            </a:extLst>
          </p:cNvPr>
          <p:cNvSpPr>
            <a:spLocks noGrp="1"/>
          </p:cNvSpPr>
          <p:nvPr>
            <p:ph type="title"/>
          </p:nvPr>
        </p:nvSpPr>
        <p:spPr/>
        <p:txBody>
          <a:bodyPr/>
          <a:lstStyle/>
          <a:p>
            <a:r>
              <a:rPr lang="en-US"/>
              <a:t>Appendix</a:t>
            </a:r>
          </a:p>
        </p:txBody>
      </p:sp>
      <p:sp>
        <p:nvSpPr>
          <p:cNvPr id="4" name="TextBox 3">
            <a:extLst>
              <a:ext uri="{FF2B5EF4-FFF2-40B4-BE49-F238E27FC236}">
                <a16:creationId xmlns:a16="http://schemas.microsoft.com/office/drawing/2014/main" id="{9EB2D762-007F-4B94-8F49-28934FB67F6D}"/>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178345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007FBF4-4B89-4AE1-955F-071EF00F9B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68B9882E-119A-40EB-84F9-597469A5DD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8DBDEE55-09BD-4DA8-8701-E4CA98BABA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F00923E-9D72-4A0E-9F4B-9434FF5DFC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Group 13">
              <a:extLst>
                <a:ext uri="{FF2B5EF4-FFF2-40B4-BE49-F238E27FC236}">
                  <a16:creationId xmlns:a16="http://schemas.microsoft.com/office/drawing/2014/main" id="{C1F48387-6E8C-4241-AB6C-A5B60A714C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BD19383F-3752-462E-AC8F-6BE570F95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14D01CAA-04BC-4A82-A43A-4F5FB273F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D551CBD5-99DC-4E2E-841D-10446CB44D9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9094599C-EEC6-41EB-B1C5-CC6875162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2F315DC4-0D9F-48E8-A2A1-AC40E6095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9AF94D83-376D-415E-9249-407F4EEEB6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360A8458-D6B6-45BF-912C-2B2EBCBF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858000"/>
          </a:xfrm>
          <a:prstGeom prst="rect">
            <a:avLst/>
          </a:prstGeom>
          <a:gradFill flip="none" rotWithShape="1">
            <a:gsLst>
              <a:gs pos="100000">
                <a:schemeClr val="bg2">
                  <a:alpha val="60000"/>
                </a:schemeClr>
              </a:gs>
              <a:gs pos="0">
                <a:schemeClr val="bg2">
                  <a:alpha val="40000"/>
                </a:schemeClr>
              </a:gs>
            </a:gsLst>
            <a:lin ang="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C6C0DC5-1E32-412F-B00B-439F1F60D185}"/>
              </a:ext>
            </a:extLst>
          </p:cNvPr>
          <p:cNvSpPr>
            <a:spLocks noGrp="1"/>
          </p:cNvSpPr>
          <p:nvPr>
            <p:ph type="title"/>
          </p:nvPr>
        </p:nvSpPr>
        <p:spPr>
          <a:xfrm>
            <a:off x="540000" y="540000"/>
            <a:ext cx="4500561" cy="5912725"/>
          </a:xfrm>
        </p:spPr>
        <p:txBody>
          <a:bodyPr anchor="t">
            <a:normAutofit/>
          </a:bodyPr>
          <a:lstStyle/>
          <a:p>
            <a:r>
              <a:rPr lang="en-US"/>
              <a:t>Proposed Solution </a:t>
            </a:r>
          </a:p>
        </p:txBody>
      </p:sp>
      <p:sp>
        <p:nvSpPr>
          <p:cNvPr id="3" name="Content Placeholder 2">
            <a:extLst>
              <a:ext uri="{FF2B5EF4-FFF2-40B4-BE49-F238E27FC236}">
                <a16:creationId xmlns:a16="http://schemas.microsoft.com/office/drawing/2014/main" id="{5BCE9918-127D-491C-A815-2DDD2CE31454}"/>
              </a:ext>
            </a:extLst>
          </p:cNvPr>
          <p:cNvSpPr>
            <a:spLocks noGrp="1"/>
          </p:cNvSpPr>
          <p:nvPr>
            <p:ph idx="1"/>
          </p:nvPr>
        </p:nvSpPr>
        <p:spPr>
          <a:xfrm>
            <a:off x="5232400" y="545125"/>
            <a:ext cx="6408738" cy="5755222"/>
          </a:xfrm>
        </p:spPr>
        <p:txBody>
          <a:bodyPr anchor="t">
            <a:normAutofit fontScale="92500"/>
          </a:bodyPr>
          <a:lstStyle/>
          <a:p>
            <a:pPr marL="0" indent="0">
              <a:buNone/>
            </a:pPr>
            <a:endParaRPr lang="en-US"/>
          </a:p>
          <a:p>
            <a:pPr marL="269875" indent="-269875"/>
            <a:r>
              <a:rPr lang="en-US"/>
              <a:t>What</a:t>
            </a:r>
          </a:p>
          <a:p>
            <a:pPr marL="719455" lvl="1" indent="-269875"/>
            <a:r>
              <a:rPr lang="en-US">
                <a:ea typeface="+mn-lt"/>
                <a:cs typeface="+mn-lt"/>
              </a:rPr>
              <a:t>Criteria based chatbot for resource recommendation with ability to provide for sharing of community knowledge with included feedback and maintenance capabilities</a:t>
            </a:r>
          </a:p>
          <a:p>
            <a:pPr marL="269875" indent="-269875"/>
            <a:r>
              <a:rPr lang="en-US"/>
              <a:t>Funding</a:t>
            </a:r>
          </a:p>
          <a:p>
            <a:pPr marL="719455" lvl="1" indent="-269875"/>
            <a:r>
              <a:rPr lang="en-US">
                <a:ea typeface="+mn-lt"/>
                <a:cs typeface="+mn-lt"/>
              </a:rPr>
              <a:t>This solution will be funded by government grants, community partnerships and/or foundations</a:t>
            </a:r>
          </a:p>
          <a:p>
            <a:pPr marL="269455" indent="-269875"/>
            <a:r>
              <a:rPr lang="en-US">
                <a:ea typeface="+mn-lt"/>
                <a:cs typeface="+mn-lt"/>
              </a:rPr>
              <a:t>Adoption</a:t>
            </a:r>
          </a:p>
          <a:p>
            <a:pPr marL="719455" lvl="1" indent="-269875"/>
            <a:r>
              <a:rPr lang="en-US">
                <a:ea typeface="+mn-lt"/>
                <a:cs typeface="+mn-lt"/>
              </a:rPr>
              <a:t>Community evangelists</a:t>
            </a:r>
          </a:p>
          <a:p>
            <a:pPr marL="719455" lvl="1" indent="-269875"/>
            <a:r>
              <a:rPr lang="en-US">
                <a:ea typeface="+mn-lt"/>
                <a:cs typeface="+mn-lt"/>
              </a:rPr>
              <a:t>Regional adoption and localization</a:t>
            </a:r>
          </a:p>
          <a:p>
            <a:pPr marL="719455" lvl="1" indent="-269875"/>
            <a:r>
              <a:rPr lang="en-US">
                <a:ea typeface="+mn-lt"/>
                <a:cs typeface="+mn-lt"/>
              </a:rPr>
              <a:t>Can incorporate commercial offerings, e.g. Aunt Bertha</a:t>
            </a:r>
          </a:p>
          <a:p>
            <a:pPr marL="719455" lvl="1" indent="-269875"/>
            <a:r>
              <a:rPr lang="en-US">
                <a:ea typeface="+mn-lt"/>
                <a:cs typeface="+mn-lt"/>
              </a:rPr>
              <a:t>Sustained through ongoing crowdsourcing</a:t>
            </a:r>
          </a:p>
          <a:p>
            <a:pPr marL="719455" lvl="1" indent="-269875"/>
            <a:endParaRPr lang="en-US">
              <a:ea typeface="+mn-lt"/>
              <a:cs typeface="+mn-lt"/>
            </a:endParaRPr>
          </a:p>
          <a:p>
            <a:pPr marL="719455" lvl="1" indent="-269875"/>
            <a:endParaRPr lang="en-US"/>
          </a:p>
          <a:p>
            <a:pPr marL="269875" indent="-269875"/>
            <a:endParaRPr lang="en-US"/>
          </a:p>
          <a:p>
            <a:pPr marL="269875" indent="-269875"/>
            <a:endParaRPr lang="en-US"/>
          </a:p>
        </p:txBody>
      </p:sp>
      <p:pic>
        <p:nvPicPr>
          <p:cNvPr id="4" name="Picture 2" descr="Text&#10;&#10;Description automatically generated">
            <a:extLst>
              <a:ext uri="{FF2B5EF4-FFF2-40B4-BE49-F238E27FC236}">
                <a16:creationId xmlns:a16="http://schemas.microsoft.com/office/drawing/2014/main" id="{FA513A88-6F76-43A5-85C9-9F2C1FEAE8B5}"/>
              </a:ext>
            </a:extLst>
          </p:cNvPr>
          <p:cNvPicPr>
            <a:picLocks noChangeAspect="1"/>
          </p:cNvPicPr>
          <p:nvPr/>
        </p:nvPicPr>
        <p:blipFill>
          <a:blip r:embed="rId3"/>
          <a:stretch>
            <a:fillRect/>
          </a:stretch>
        </p:blipFill>
        <p:spPr>
          <a:xfrm>
            <a:off x="440828" y="2331301"/>
            <a:ext cx="4051539" cy="3835980"/>
          </a:xfrm>
          <a:prstGeom prst="rect">
            <a:avLst/>
          </a:prstGeom>
        </p:spPr>
      </p:pic>
      <p:sp>
        <p:nvSpPr>
          <p:cNvPr id="5" name="TextBox 4">
            <a:extLst>
              <a:ext uri="{FF2B5EF4-FFF2-40B4-BE49-F238E27FC236}">
                <a16:creationId xmlns:a16="http://schemas.microsoft.com/office/drawing/2014/main" id="{7D40FF93-A3EF-40E7-9FC0-500933831B2D}"/>
              </a:ext>
            </a:extLst>
          </p:cNvPr>
          <p:cNvSpPr txBox="1"/>
          <p:nvPr/>
        </p:nvSpPr>
        <p:spPr>
          <a:xfrm>
            <a:off x="9355015" y="6485068"/>
            <a:ext cx="2865949" cy="369332"/>
          </a:xfrm>
          <a:prstGeom prst="rect">
            <a:avLst/>
          </a:prstGeom>
          <a:noFill/>
        </p:spPr>
        <p:txBody>
          <a:bodyPr wrap="square">
            <a:spAutoFit/>
          </a:bodyPr>
          <a:lstStyle/>
          <a:p>
            <a:r>
              <a:rPr lang="en-US"/>
              <a:t>TEAM – 5.11 Free Health </a:t>
            </a:r>
          </a:p>
        </p:txBody>
      </p:sp>
    </p:spTree>
    <p:extLst>
      <p:ext uri="{BB962C8B-B14F-4D97-AF65-F5344CB8AC3E}">
        <p14:creationId xmlns:p14="http://schemas.microsoft.com/office/powerpoint/2010/main" val="3023856821"/>
      </p:ext>
    </p:extLst>
  </p:cSld>
  <p:clrMapOvr>
    <a:masterClrMapping/>
  </p:clrMapOvr>
</p:sld>
</file>

<file path=ppt/theme/theme1.xml><?xml version="1.0" encoding="utf-8"?>
<a:theme xmlns:a="http://schemas.openxmlformats.org/drawingml/2006/main" name="GlowVTI">
  <a:themeElements>
    <a:clrScheme name="AnalogousFromLightSeed_2SEEDS">
      <a:dk1>
        <a:srgbClr val="000000"/>
      </a:dk1>
      <a:lt1>
        <a:srgbClr val="FFFFFF"/>
      </a:lt1>
      <a:dk2>
        <a:srgbClr val="413124"/>
      </a:dk2>
      <a:lt2>
        <a:srgbClr val="E8E5E2"/>
      </a:lt2>
      <a:accent1>
        <a:srgbClr val="7EA0BA"/>
      </a:accent1>
      <a:accent2>
        <a:srgbClr val="80A9AA"/>
      </a:accent2>
      <a:accent3>
        <a:srgbClr val="969DC7"/>
      </a:accent3>
      <a:accent4>
        <a:srgbClr val="BA817E"/>
      </a:accent4>
      <a:accent5>
        <a:srgbClr val="BC9B80"/>
      </a:accent5>
      <a:accent6>
        <a:srgbClr val="A9A273"/>
      </a:accent6>
      <a:hlink>
        <a:srgbClr val="A0795A"/>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201FDB-D107-42A5-B9A2-0D3A5A4B47DF}">
  <ds:schemaRefs>
    <ds:schemaRef ds:uri="http://schemas.microsoft.com/sharepoint/v3/contenttype/forms"/>
  </ds:schemaRefs>
</ds:datastoreItem>
</file>

<file path=customXml/itemProps2.xml><?xml version="1.0" encoding="utf-8"?>
<ds:datastoreItem xmlns:ds="http://schemas.openxmlformats.org/officeDocument/2006/customXml" ds:itemID="{50473AC3-D998-4CFD-8406-C26D9A3AD7F4}">
  <ds:schemaRefs>
    <ds:schemaRef ds:uri="c9eb48b0-55c0-4136-9a14-95a4b93c410d"/>
    <ds:schemaRef ds:uri="cd127e96-09a0-4747-8627-828af7202a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2AF820-378C-4A86-8B5F-84FBD8401184}">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8</Slides>
  <Notes>7</Notes>
  <HiddenSlides>1</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GlowVTI</vt:lpstr>
      <vt:lpstr>Free healthcare resources for the underserved</vt:lpstr>
      <vt:lpstr>PowerPoint Presentation</vt:lpstr>
      <vt:lpstr>The Problem</vt:lpstr>
      <vt:lpstr>Proposed Solution</vt:lpstr>
      <vt:lpstr>Meet the team</vt:lpstr>
      <vt:lpstr>Conclusion</vt:lpstr>
      <vt:lpstr>Appendix</vt:lpstr>
      <vt:lpstr>Proposed Solution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Resources to the Underserved</dc:title>
  <dc:creator>Sam Robinson</dc:creator>
  <cp:revision>1</cp:revision>
  <dcterms:created xsi:type="dcterms:W3CDTF">2021-05-15T15:01:03Z</dcterms:created>
  <dcterms:modified xsi:type="dcterms:W3CDTF">2021-05-16T15:28:43Z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0x010100300169298A3BE84CB4D0CA0E22B29DCD</vt:lpwstr>
  </property>
</Properties>
</file>